
<file path=[Content_Types].xml><?xml version="1.0" encoding="utf-8"?>
<Types xmlns="http://schemas.openxmlformats.org/package/2006/content-types">
  <Default Extension="png" ContentType="image/png"/>
  <Default Extension="jfif" ContentType="image/jpe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21" r:id="rId1"/>
  </p:sldMasterIdLst>
  <p:notesMasterIdLst>
    <p:notesMasterId r:id="rId19"/>
  </p:notesMasterIdLst>
  <p:sldIdLst>
    <p:sldId id="344" r:id="rId2"/>
    <p:sldId id="265" r:id="rId3"/>
    <p:sldId id="266" r:id="rId4"/>
    <p:sldId id="350" r:id="rId5"/>
    <p:sldId id="349" r:id="rId6"/>
    <p:sldId id="367" r:id="rId7"/>
    <p:sldId id="321" r:id="rId8"/>
    <p:sldId id="365" r:id="rId9"/>
    <p:sldId id="355" r:id="rId10"/>
    <p:sldId id="383" r:id="rId11"/>
    <p:sldId id="384" r:id="rId12"/>
    <p:sldId id="388" r:id="rId13"/>
    <p:sldId id="360" r:id="rId14"/>
    <p:sldId id="361" r:id="rId15"/>
    <p:sldId id="387" r:id="rId16"/>
    <p:sldId id="318" r:id="rId17"/>
    <p:sldId id="330" r:id="rId18"/>
  </p:sldIdLst>
  <p:sldSz cx="12192000" cy="86868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  <p15:guide id="3" orient="horz" pos="2737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Ridhi Mitra" initials="RM" lastIdx="1" clrIdx="0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257D"/>
    <a:srgbClr val="000000"/>
    <a:srgbClr val="741A3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125E5076-3810-47DD-B79F-674D7AD40C01}" styleName="Dark Style 1 - Accent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2316" autoAdjust="0"/>
    <p:restoredTop sz="94444" autoAdjust="0"/>
  </p:normalViewPr>
  <p:slideViewPr>
    <p:cSldViewPr snapToGrid="0">
      <p:cViewPr>
        <p:scale>
          <a:sx n="64" d="100"/>
          <a:sy n="64" d="100"/>
        </p:scale>
        <p:origin x="-1092" y="72"/>
      </p:cViewPr>
      <p:guideLst>
        <p:guide orient="horz" pos="2160"/>
        <p:guide orient="horz" pos="2737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42" d="100"/>
        <a:sy n="142" d="100"/>
      </p:scale>
      <p:origin x="0" y="4332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commentAuthors" Target="comment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6017E89-5B93-483C-9FEF-08BC31E710DF}" type="datetimeFigureOut">
              <a:rPr lang="en-IN" smtClean="0"/>
              <a:pPr/>
              <a:t>30-07-2020</a:t>
            </a:fld>
            <a:endParaRPr lang="en-I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63650" y="1143000"/>
            <a:ext cx="43307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I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CF95EB8-D9B0-4299-8B37-07EFABD2325D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48953587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263650" y="1143000"/>
            <a:ext cx="43307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F95EB8-D9B0-4299-8B37-07EFABD2325D}" type="slidenum">
              <a:rPr lang="en-IN" smtClean="0"/>
              <a:pPr/>
              <a:t>2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78892967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022350" y="685800"/>
            <a:ext cx="48133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23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FE0B592-DCDA-40E9-942B-3F14B8FDC3F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23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5015448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263650" y="1143000"/>
            <a:ext cx="43307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F95EB8-D9B0-4299-8B37-07EFABD2325D}" type="slidenum">
              <a:rPr lang="en-IN" smtClean="0"/>
              <a:pPr/>
              <a:t>17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53792124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421660"/>
            <a:ext cx="9144000" cy="3024293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4562581"/>
            <a:ext cx="9144000" cy="2097299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F1BF56-DC87-45FC-B511-C55AA4BCD6D3}" type="datetimeFigureOut">
              <a:rPr lang="en-US" smtClean="0"/>
              <a:pPr/>
              <a:t>30-07-20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FF51EB-0EE9-44B6-8FDC-DC88A358443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38729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F1BF56-DC87-45FC-B511-C55AA4BCD6D3}" type="datetimeFigureOut">
              <a:rPr lang="en-US" smtClean="0"/>
              <a:pPr/>
              <a:t>30-07-20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FF51EB-0EE9-44B6-8FDC-DC88A358443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12937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899" y="462492"/>
            <a:ext cx="2628900" cy="7361662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199" y="462492"/>
            <a:ext cx="7734300" cy="7361662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F1BF56-DC87-45FC-B511-C55AA4BCD6D3}" type="datetimeFigureOut">
              <a:rPr lang="en-US" smtClean="0"/>
              <a:pPr/>
              <a:t>30-07-20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FF51EB-0EE9-44B6-8FDC-DC88A358443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27066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F1BF56-DC87-45FC-B511-C55AA4BCD6D3}" type="datetimeFigureOut">
              <a:rPr lang="en-US" smtClean="0"/>
              <a:pPr/>
              <a:t>30-07-20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FF51EB-0EE9-44B6-8FDC-DC88A358443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91296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2" y="2165668"/>
            <a:ext cx="10515600" cy="361346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2" y="5813322"/>
            <a:ext cx="10515600" cy="190023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F1BF56-DC87-45FC-B511-C55AA4BCD6D3}" type="datetimeFigureOut">
              <a:rPr lang="en-US" smtClean="0"/>
              <a:pPr/>
              <a:t>30-07-20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FF51EB-0EE9-44B6-8FDC-DC88A358443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54273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1" y="2312458"/>
            <a:ext cx="5181600" cy="551169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1" y="2312458"/>
            <a:ext cx="5181600" cy="551169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F1BF56-DC87-45FC-B511-C55AA4BCD6D3}" type="datetimeFigureOut">
              <a:rPr lang="en-US" smtClean="0"/>
              <a:pPr/>
              <a:t>30-07-20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FF51EB-0EE9-44B6-8FDC-DC88A358443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7750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9" y="462493"/>
            <a:ext cx="10515600" cy="1679047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91" y="2129473"/>
            <a:ext cx="5157787" cy="10436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91" y="3173096"/>
            <a:ext cx="5157787" cy="466714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2" y="2129473"/>
            <a:ext cx="5183188" cy="10436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2" y="3173096"/>
            <a:ext cx="5183188" cy="466714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F1BF56-DC87-45FC-B511-C55AA4BCD6D3}" type="datetimeFigureOut">
              <a:rPr lang="en-US" smtClean="0"/>
              <a:pPr/>
              <a:t>30-07-20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FF51EB-0EE9-44B6-8FDC-DC88A358443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33468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F1BF56-DC87-45FC-B511-C55AA4BCD6D3}" type="datetimeFigureOut">
              <a:rPr lang="en-US" smtClean="0"/>
              <a:pPr/>
              <a:t>30-07-20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FF51EB-0EE9-44B6-8FDC-DC88A358443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75688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F1BF56-DC87-45FC-B511-C55AA4BCD6D3}" type="datetimeFigureOut">
              <a:rPr lang="en-US" smtClean="0"/>
              <a:pPr/>
              <a:t>30-07-20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FF51EB-0EE9-44B6-8FDC-DC88A358443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27807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90" y="579120"/>
            <a:ext cx="3932236" cy="202692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9" y="1250739"/>
            <a:ext cx="6172201" cy="6173259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90" y="2606040"/>
            <a:ext cx="3932236" cy="4828011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F1BF56-DC87-45FC-B511-C55AA4BCD6D3}" type="datetimeFigureOut">
              <a:rPr lang="en-US" smtClean="0"/>
              <a:pPr/>
              <a:t>30-07-20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FF51EB-0EE9-44B6-8FDC-DC88A358443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68854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90" y="579120"/>
            <a:ext cx="3932236" cy="202692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9" y="1250739"/>
            <a:ext cx="6172201" cy="6173259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90" y="2606040"/>
            <a:ext cx="3932236" cy="4828011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F1BF56-DC87-45FC-B511-C55AA4BCD6D3}" type="datetimeFigureOut">
              <a:rPr lang="en-US" smtClean="0"/>
              <a:pPr/>
              <a:t>30-07-20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FF51EB-0EE9-44B6-8FDC-DC88A358443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95483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2" y="462493"/>
            <a:ext cx="10515600" cy="167904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2" y="2312458"/>
            <a:ext cx="10515600" cy="551169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1" y="8051379"/>
            <a:ext cx="2743200" cy="46249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0F1BF56-DC87-45FC-B511-C55AA4BCD6D3}" type="datetimeFigureOut">
              <a:rPr lang="en-US" smtClean="0"/>
              <a:pPr/>
              <a:t>30-07-20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2" y="8051379"/>
            <a:ext cx="4114800" cy="46249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1" y="8051379"/>
            <a:ext cx="2743200" cy="46249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BFF51EB-0EE9-44B6-8FDC-DC88A358443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73859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2" r:id="rId1"/>
    <p:sldLayoutId id="2147483823" r:id="rId2"/>
    <p:sldLayoutId id="2147483824" r:id="rId3"/>
    <p:sldLayoutId id="2147483825" r:id="rId4"/>
    <p:sldLayoutId id="2147483826" r:id="rId5"/>
    <p:sldLayoutId id="2147483827" r:id="rId6"/>
    <p:sldLayoutId id="2147483828" r:id="rId7"/>
    <p:sldLayoutId id="2147483829" r:id="rId8"/>
    <p:sldLayoutId id="2147483830" r:id="rId9"/>
    <p:sldLayoutId id="2147483831" r:id="rId10"/>
    <p:sldLayoutId id="2147483832" r:id="rId11"/>
  </p:sldLayoutIdLst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png"/><Relationship Id="rId5" Type="http://schemas.openxmlformats.org/officeDocument/2006/relationships/image" Target="../media/image13.png"/><Relationship Id="rId4" Type="http://schemas.openxmlformats.org/officeDocument/2006/relationships/image" Target="../media/image11.jfi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7.jpg"/><Relationship Id="rId4" Type="http://schemas.openxmlformats.org/officeDocument/2006/relationships/image" Target="../media/image26.gi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7" Type="http://schemas.openxmlformats.org/officeDocument/2006/relationships/image" Target="../media/image13.pn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png"/><Relationship Id="rId5" Type="http://schemas.openxmlformats.org/officeDocument/2006/relationships/image" Target="../media/image11.jfif"/><Relationship Id="rId4" Type="http://schemas.openxmlformats.org/officeDocument/2006/relationships/image" Target="../media/image10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jf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928239" y="555599"/>
            <a:ext cx="644576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সবাইকে</a:t>
            </a:r>
            <a:r>
              <a:rPr lang="en-US" sz="40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সালাম</a:t>
            </a:r>
            <a:r>
              <a:rPr lang="en-US" sz="40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ও  </a:t>
            </a:r>
            <a:r>
              <a:rPr lang="en-US" sz="4000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শুভেচ্ছা</a:t>
            </a:r>
            <a:r>
              <a:rPr lang="en-US" sz="40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endParaRPr lang="en-GB" sz="4000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4185" y="1774460"/>
            <a:ext cx="9813876" cy="54957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75835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4" presetClass="emph" presetSubtype="0" repeatCount="indefinite" fill="hold" grpId="1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11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12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3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4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5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132941" y="277801"/>
            <a:ext cx="5764034" cy="52322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2800" dirty="0" err="1" smtClean="0">
                <a:latin typeface="NikoshBAN" pitchFamily="2" charset="0"/>
                <a:cs typeface="NikoshBAN" pitchFamily="2" charset="0"/>
              </a:rPr>
              <a:t>এখন</a:t>
            </a:r>
            <a:r>
              <a:rPr lang="en-GB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2800" dirty="0" err="1" smtClean="0">
                <a:latin typeface="NikoshBAN" pitchFamily="2" charset="0"/>
                <a:cs typeface="NikoshBAN" pitchFamily="2" charset="0"/>
              </a:rPr>
              <a:t>তোমাদের</a:t>
            </a:r>
            <a:r>
              <a:rPr lang="en-GB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2800" dirty="0" err="1" smtClean="0">
                <a:latin typeface="NikoshBAN" pitchFamily="2" charset="0"/>
                <a:cs typeface="NikoshBAN" pitchFamily="2" charset="0"/>
              </a:rPr>
              <a:t>বইয়ের</a:t>
            </a:r>
            <a:r>
              <a:rPr lang="en-GB" sz="2800" dirty="0" smtClean="0">
                <a:latin typeface="NikoshBAN" pitchFamily="2" charset="0"/>
                <a:cs typeface="NikoshBAN" pitchFamily="2" charset="0"/>
              </a:rPr>
              <a:t> 37নং </a:t>
            </a:r>
            <a:r>
              <a:rPr lang="en-GB" sz="2800" dirty="0" err="1" smtClean="0">
                <a:latin typeface="NikoshBAN" pitchFamily="2" charset="0"/>
                <a:cs typeface="NikoshBAN" pitchFamily="2" charset="0"/>
              </a:rPr>
              <a:t>পৃষ্ঠায়</a:t>
            </a:r>
            <a:r>
              <a:rPr lang="en-GB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2800" dirty="0" err="1" smtClean="0">
                <a:latin typeface="NikoshBAN" pitchFamily="2" charset="0"/>
                <a:cs typeface="NikoshBAN" pitchFamily="2" charset="0"/>
              </a:rPr>
              <a:t>যাও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430780" y="2952890"/>
            <a:ext cx="5471407" cy="954107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2800" dirty="0" err="1" smtClean="0">
                <a:latin typeface="NikoshBAN" pitchFamily="2" charset="0"/>
                <a:cs typeface="NikoshBAN" pitchFamily="2" charset="0"/>
              </a:rPr>
              <a:t>উত্তর</a:t>
            </a:r>
            <a:r>
              <a:rPr lang="en-GB" sz="2800" dirty="0" smtClean="0">
                <a:latin typeface="NikoshBAN" pitchFamily="2" charset="0"/>
                <a:cs typeface="NikoshBAN" pitchFamily="2" charset="0"/>
              </a:rPr>
              <a:t>: </a:t>
            </a:r>
            <a:r>
              <a:rPr lang="en-GB" sz="2800" dirty="0" err="1" smtClean="0">
                <a:latin typeface="NikoshBAN" pitchFamily="2" charset="0"/>
                <a:cs typeface="NikoshBAN" pitchFamily="2" charset="0"/>
              </a:rPr>
              <a:t>জায়গা</a:t>
            </a:r>
            <a:r>
              <a:rPr lang="en-GB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2800" dirty="0" err="1" smtClean="0">
                <a:latin typeface="NikoshBAN" pitchFamily="2" charset="0"/>
                <a:cs typeface="NikoshBAN" pitchFamily="2" charset="0"/>
              </a:rPr>
              <a:t>পাক</a:t>
            </a:r>
            <a:r>
              <a:rPr lang="en-GB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2800" dirty="0" err="1" smtClean="0">
                <a:latin typeface="NikoshBAN" pitchFamily="2" charset="0"/>
                <a:cs typeface="NikoshBAN" pitchFamily="2" charset="0"/>
              </a:rPr>
              <a:t>বলতে</a:t>
            </a:r>
            <a:r>
              <a:rPr lang="en-GB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2800" dirty="0" err="1" smtClean="0">
                <a:latin typeface="NikoshBAN" pitchFamily="2" charset="0"/>
                <a:cs typeface="NikoshBAN" pitchFamily="2" charset="0"/>
              </a:rPr>
              <a:t>সালাত</a:t>
            </a:r>
            <a:r>
              <a:rPr lang="en-GB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2800" dirty="0" err="1" smtClean="0">
                <a:latin typeface="NikoshBAN" pitchFamily="2" charset="0"/>
                <a:cs typeface="NikoshBAN" pitchFamily="2" charset="0"/>
              </a:rPr>
              <a:t>আদায়ের</a:t>
            </a:r>
            <a:r>
              <a:rPr lang="en-GB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2800" dirty="0" err="1" smtClean="0">
                <a:latin typeface="NikoshBAN" pitchFamily="2" charset="0"/>
                <a:cs typeface="NikoshBAN" pitchFamily="2" charset="0"/>
              </a:rPr>
              <a:t>স্থান</a:t>
            </a:r>
            <a:r>
              <a:rPr lang="en-GB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2800" dirty="0" err="1" smtClean="0">
                <a:latin typeface="NikoshBAN" pitchFamily="2" charset="0"/>
                <a:cs typeface="NikoshBAN" pitchFamily="2" charset="0"/>
              </a:rPr>
              <a:t>পাক</a:t>
            </a:r>
            <a:r>
              <a:rPr lang="en-GB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2800" dirty="0" err="1" smtClean="0">
                <a:latin typeface="NikoshBAN" pitchFamily="2" charset="0"/>
                <a:cs typeface="NikoshBAN" pitchFamily="2" charset="0"/>
              </a:rPr>
              <a:t>থাকাকে</a:t>
            </a:r>
            <a:r>
              <a:rPr lang="en-GB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2800" dirty="0" err="1" smtClean="0">
                <a:latin typeface="NikoshBAN" pitchFamily="2" charset="0"/>
                <a:cs typeface="NikoshBAN" pitchFamily="2" charset="0"/>
              </a:rPr>
              <a:t>বুঝায়</a:t>
            </a:r>
            <a:r>
              <a:rPr lang="en-GB" sz="2800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430780" y="2346620"/>
            <a:ext cx="5456418" cy="52322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12700">
            <a:solidFill>
              <a:srgbClr val="0070C0"/>
            </a:solidFill>
            <a:prstDash val="dash"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জায়গা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পাক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বলতে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বুঝ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?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05168" y="4439140"/>
            <a:ext cx="5230942" cy="52322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2800" dirty="0" err="1" smtClean="0">
                <a:latin typeface="NikoshBAN" pitchFamily="2" charset="0"/>
                <a:cs typeface="NikoshBAN" pitchFamily="2" charset="0"/>
              </a:rPr>
              <a:t>তকবিরে</a:t>
            </a:r>
            <a:r>
              <a:rPr lang="en-GB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2800" dirty="0" err="1" smtClean="0">
                <a:latin typeface="NikoshBAN" pitchFamily="2" charset="0"/>
                <a:cs typeface="NikoshBAN" pitchFamily="2" charset="0"/>
              </a:rPr>
              <a:t>তাহরিমা</a:t>
            </a:r>
            <a:r>
              <a:rPr lang="en-GB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2800" dirty="0" err="1" smtClean="0">
                <a:latin typeface="NikoshBAN" pitchFamily="2" charset="0"/>
                <a:cs typeface="NikoshBAN" pitchFamily="2" charset="0"/>
              </a:rPr>
              <a:t>আহকাম</a:t>
            </a:r>
            <a:r>
              <a:rPr lang="en-GB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2800" dirty="0" err="1" smtClean="0">
                <a:latin typeface="NikoshBAN" pitchFamily="2" charset="0"/>
                <a:cs typeface="NikoshBAN" pitchFamily="2" charset="0"/>
              </a:rPr>
              <a:t>না</a:t>
            </a:r>
            <a:r>
              <a:rPr lang="en-GB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2800" dirty="0" err="1" smtClean="0">
                <a:latin typeface="NikoshBAN" pitchFamily="2" charset="0"/>
                <a:cs typeface="NikoshBAN" pitchFamily="2" charset="0"/>
              </a:rPr>
              <a:t>আরকান</a:t>
            </a:r>
            <a:r>
              <a:rPr lang="en-GB" sz="2800" dirty="0" smtClean="0">
                <a:latin typeface="NikoshBAN" pitchFamily="2" charset="0"/>
                <a:cs typeface="NikoshBAN" pitchFamily="2" charset="0"/>
              </a:rPr>
              <a:t>?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33585" y="5219614"/>
            <a:ext cx="5234846" cy="954107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12700">
            <a:solidFill>
              <a:srgbClr val="0070C0"/>
            </a:solidFill>
            <a:prstDash val="dash"/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2800" dirty="0" err="1" smtClean="0">
                <a:latin typeface="NikoshBAN" pitchFamily="2" charset="0"/>
                <a:cs typeface="NikoshBAN" pitchFamily="2" charset="0"/>
              </a:rPr>
              <a:t>উত্তর</a:t>
            </a:r>
            <a:r>
              <a:rPr lang="en-GB" sz="2800" dirty="0" smtClean="0">
                <a:latin typeface="NikoshBAN" pitchFamily="2" charset="0"/>
                <a:cs typeface="NikoshBAN" pitchFamily="2" charset="0"/>
              </a:rPr>
              <a:t>: </a:t>
            </a:r>
            <a:r>
              <a:rPr lang="en-GB" sz="2800" dirty="0" err="1" smtClean="0">
                <a:latin typeface="NikoshBAN" pitchFamily="2" charset="0"/>
                <a:cs typeface="NikoshBAN" pitchFamily="2" charset="0"/>
              </a:rPr>
              <a:t>তকবিরে</a:t>
            </a:r>
            <a:r>
              <a:rPr lang="en-GB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2800" dirty="0" err="1" smtClean="0">
                <a:latin typeface="NikoshBAN" pitchFamily="2" charset="0"/>
                <a:cs typeface="NikoshBAN" pitchFamily="2" charset="0"/>
              </a:rPr>
              <a:t>তাহরিমা</a:t>
            </a:r>
            <a:r>
              <a:rPr lang="en-GB" sz="2800" dirty="0" smtClean="0">
                <a:latin typeface="NikoshBAN" pitchFamily="2" charset="0"/>
                <a:cs typeface="NikoshBAN" pitchFamily="2" charset="0"/>
              </a:rPr>
              <a:t> (</a:t>
            </a:r>
            <a:r>
              <a:rPr lang="en-GB" sz="2800" dirty="0" err="1" smtClean="0">
                <a:latin typeface="NikoshBAN" pitchFamily="2" charset="0"/>
                <a:cs typeface="NikoshBAN" pitchFamily="2" charset="0"/>
              </a:rPr>
              <a:t>আল্লাহু</a:t>
            </a:r>
            <a:r>
              <a:rPr lang="en-GB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2800" dirty="0" err="1" smtClean="0">
                <a:latin typeface="NikoshBAN" pitchFamily="2" charset="0"/>
                <a:cs typeface="NikoshBAN" pitchFamily="2" charset="0"/>
              </a:rPr>
              <a:t>আকবর</a:t>
            </a:r>
            <a:r>
              <a:rPr lang="en-GB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2800" dirty="0" err="1" smtClean="0">
                <a:latin typeface="NikoshBAN" pitchFamily="2" charset="0"/>
                <a:cs typeface="NikoshBAN" pitchFamily="2" charset="0"/>
              </a:rPr>
              <a:t>বলে</a:t>
            </a:r>
            <a:r>
              <a:rPr lang="en-GB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2800" dirty="0" err="1" smtClean="0">
                <a:latin typeface="NikoshBAN" pitchFamily="2" charset="0"/>
                <a:cs typeface="NikoshBAN" pitchFamily="2" charset="0"/>
              </a:rPr>
              <a:t>সালাত</a:t>
            </a:r>
            <a:r>
              <a:rPr lang="en-GB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2800" dirty="0" err="1" smtClean="0">
                <a:latin typeface="NikoshBAN" pitchFamily="2" charset="0"/>
                <a:cs typeface="NikoshBAN" pitchFamily="2" charset="0"/>
              </a:rPr>
              <a:t>শুরু</a:t>
            </a:r>
            <a:r>
              <a:rPr lang="en-GB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2800" dirty="0" err="1" smtClean="0">
                <a:latin typeface="NikoshBAN" pitchFamily="2" charset="0"/>
                <a:cs typeface="NikoshBAN" pitchFamily="2" charset="0"/>
              </a:rPr>
              <a:t>করা</a:t>
            </a:r>
            <a:r>
              <a:rPr lang="en-GB" sz="2800" dirty="0" smtClean="0">
                <a:latin typeface="NikoshBAN" pitchFamily="2" charset="0"/>
                <a:cs typeface="NikoshBAN" pitchFamily="2" charset="0"/>
              </a:rPr>
              <a:t>) </a:t>
            </a:r>
            <a:r>
              <a:rPr lang="en-GB" sz="2800" dirty="0" err="1" smtClean="0">
                <a:latin typeface="NikoshBAN" pitchFamily="2" charset="0"/>
                <a:cs typeface="NikoshBAN" pitchFamily="2" charset="0"/>
              </a:rPr>
              <a:t>হলো</a:t>
            </a:r>
            <a:r>
              <a:rPr lang="en-GB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2800" dirty="0" err="1">
                <a:latin typeface="NikoshBAN" pitchFamily="2" charset="0"/>
                <a:cs typeface="NikoshBAN" pitchFamily="2" charset="0"/>
              </a:rPr>
              <a:t>সালাতের</a:t>
            </a:r>
            <a:r>
              <a:rPr lang="en-GB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2800" dirty="0" err="1" smtClean="0">
                <a:latin typeface="NikoshBAN" pitchFamily="2" charset="0"/>
                <a:cs typeface="NikoshBAN" pitchFamily="2" charset="0"/>
              </a:rPr>
              <a:t>আরকান</a:t>
            </a:r>
            <a:r>
              <a:rPr lang="en-GB" sz="2800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430780" y="7003881"/>
            <a:ext cx="5456418" cy="1384995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2800" dirty="0" err="1" smtClean="0">
                <a:latin typeface="NikoshBAN" pitchFamily="2" charset="0"/>
                <a:cs typeface="NikoshBAN" pitchFamily="2" charset="0"/>
              </a:rPr>
              <a:t>উত্তর</a:t>
            </a:r>
            <a:r>
              <a:rPr lang="en-GB" sz="2800" dirty="0" smtClean="0">
                <a:latin typeface="NikoshBAN" pitchFamily="2" charset="0"/>
                <a:cs typeface="NikoshBAN" pitchFamily="2" charset="0"/>
              </a:rPr>
              <a:t>: </a:t>
            </a:r>
            <a:r>
              <a:rPr lang="en-GB" sz="2800" dirty="0" err="1" smtClean="0">
                <a:latin typeface="NikoshBAN" pitchFamily="2" charset="0"/>
                <a:cs typeface="NikoshBAN" pitchFamily="2" charset="0"/>
              </a:rPr>
              <a:t>সতর</a:t>
            </a:r>
            <a:r>
              <a:rPr lang="en-GB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2800" dirty="0" err="1" smtClean="0">
                <a:latin typeface="NikoshBAN" pitchFamily="2" charset="0"/>
                <a:cs typeface="NikoshBAN" pitchFamily="2" charset="0"/>
              </a:rPr>
              <a:t>ঢাকা</a:t>
            </a:r>
            <a:r>
              <a:rPr lang="en-GB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2800" dirty="0" err="1" smtClean="0">
                <a:latin typeface="NikoshBAN" pitchFamily="2" charset="0"/>
                <a:cs typeface="NikoshBAN" pitchFamily="2" charset="0"/>
              </a:rPr>
              <a:t>হলো</a:t>
            </a:r>
            <a:r>
              <a:rPr lang="en-GB" sz="2800" dirty="0" smtClean="0">
                <a:latin typeface="NikoshBAN" pitchFamily="2" charset="0"/>
                <a:cs typeface="NikoshBAN" pitchFamily="2" charset="0"/>
              </a:rPr>
              <a:t>: </a:t>
            </a:r>
            <a:r>
              <a:rPr lang="en-GB" sz="2800" dirty="0" err="1" smtClean="0">
                <a:latin typeface="NikoshBAN" pitchFamily="2" charset="0"/>
                <a:cs typeface="NikoshBAN" pitchFamily="2" charset="0"/>
              </a:rPr>
              <a:t>পুরুষের</a:t>
            </a:r>
            <a:r>
              <a:rPr lang="en-GB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2800" dirty="0" err="1" smtClean="0">
                <a:latin typeface="NikoshBAN" pitchFamily="2" charset="0"/>
                <a:cs typeface="NikoshBAN" pitchFamily="2" charset="0"/>
              </a:rPr>
              <a:t>নাভি</a:t>
            </a:r>
            <a:r>
              <a:rPr lang="en-GB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2800" dirty="0" err="1" smtClean="0">
                <a:latin typeface="NikoshBAN" pitchFamily="2" charset="0"/>
                <a:cs typeface="NikoshBAN" pitchFamily="2" charset="0"/>
              </a:rPr>
              <a:t>থেকে</a:t>
            </a:r>
            <a:r>
              <a:rPr lang="en-GB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2800" dirty="0" err="1" smtClean="0">
                <a:latin typeface="NikoshBAN" pitchFamily="2" charset="0"/>
                <a:cs typeface="NikoshBAN" pitchFamily="2" charset="0"/>
              </a:rPr>
              <a:t>হাঁটুর</a:t>
            </a:r>
            <a:r>
              <a:rPr lang="en-GB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2800" dirty="0" err="1" smtClean="0">
                <a:latin typeface="NikoshBAN" pitchFamily="2" charset="0"/>
                <a:cs typeface="NikoshBAN" pitchFamily="2" charset="0"/>
              </a:rPr>
              <a:t>নিচ</a:t>
            </a:r>
            <a:r>
              <a:rPr lang="en-GB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2800" dirty="0" err="1" smtClean="0">
                <a:latin typeface="NikoshBAN" pitchFamily="2" charset="0"/>
                <a:cs typeface="NikoshBAN" pitchFamily="2" charset="0"/>
              </a:rPr>
              <a:t>পর্যন্ত</a:t>
            </a:r>
            <a:r>
              <a:rPr lang="en-GB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2800" dirty="0" err="1" smtClean="0">
                <a:latin typeface="NikoshBAN" pitchFamily="2" charset="0"/>
                <a:cs typeface="NikoshBAN" pitchFamily="2" charset="0"/>
              </a:rPr>
              <a:t>এবং</a:t>
            </a:r>
            <a:r>
              <a:rPr lang="en-GB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2800" dirty="0" err="1" smtClean="0">
                <a:latin typeface="NikoshBAN" pitchFamily="2" charset="0"/>
                <a:cs typeface="NikoshBAN" pitchFamily="2" charset="0"/>
              </a:rPr>
              <a:t>স্ত্রীলোকের</a:t>
            </a:r>
            <a:r>
              <a:rPr lang="en-GB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2800" dirty="0" err="1" smtClean="0">
                <a:latin typeface="NikoshBAN" pitchFamily="2" charset="0"/>
                <a:cs typeface="NikoshBAN" pitchFamily="2" charset="0"/>
              </a:rPr>
              <a:t>মুখমন্ডল</a:t>
            </a:r>
            <a:r>
              <a:rPr lang="en-GB" sz="2800" dirty="0" smtClean="0">
                <a:latin typeface="NikoshBAN" pitchFamily="2" charset="0"/>
                <a:cs typeface="NikoshBAN" pitchFamily="2" charset="0"/>
              </a:rPr>
              <a:t>, </a:t>
            </a:r>
            <a:r>
              <a:rPr lang="en-GB" sz="2800" dirty="0" err="1" smtClean="0">
                <a:latin typeface="NikoshBAN" pitchFamily="2" charset="0"/>
                <a:cs typeface="NikoshBAN" pitchFamily="2" charset="0"/>
              </a:rPr>
              <a:t>হাতের</a:t>
            </a:r>
            <a:r>
              <a:rPr lang="en-GB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2800" dirty="0" err="1" smtClean="0">
                <a:latin typeface="NikoshBAN" pitchFamily="2" charset="0"/>
                <a:cs typeface="NikoshBAN" pitchFamily="2" charset="0"/>
              </a:rPr>
              <a:t>কবজি</a:t>
            </a:r>
            <a:r>
              <a:rPr lang="en-GB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2800" dirty="0" err="1" smtClean="0">
                <a:latin typeface="NikoshBAN" pitchFamily="2" charset="0"/>
                <a:cs typeface="NikoshBAN" pitchFamily="2" charset="0"/>
              </a:rPr>
              <a:t>এবং</a:t>
            </a:r>
            <a:r>
              <a:rPr lang="en-GB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2800" dirty="0" err="1" smtClean="0">
                <a:latin typeface="NikoshBAN" pitchFamily="2" charset="0"/>
                <a:cs typeface="NikoshBAN" pitchFamily="2" charset="0"/>
              </a:rPr>
              <a:t>পায়ের</a:t>
            </a:r>
            <a:r>
              <a:rPr lang="en-GB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2800" dirty="0" err="1" smtClean="0">
                <a:latin typeface="NikoshBAN" pitchFamily="2" charset="0"/>
                <a:cs typeface="NikoshBAN" pitchFamily="2" charset="0"/>
              </a:rPr>
              <a:t>পাতা</a:t>
            </a:r>
            <a:r>
              <a:rPr lang="en-GB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2800" dirty="0" err="1" smtClean="0">
                <a:latin typeface="NikoshBAN" pitchFamily="2" charset="0"/>
                <a:cs typeface="NikoshBAN" pitchFamily="2" charset="0"/>
              </a:rPr>
              <a:t>ছাড়া</a:t>
            </a:r>
            <a:r>
              <a:rPr lang="en-GB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2800" dirty="0" err="1" smtClean="0">
                <a:latin typeface="NikoshBAN" pitchFamily="2" charset="0"/>
                <a:cs typeface="NikoshBAN" pitchFamily="2" charset="0"/>
              </a:rPr>
              <a:t>সমস্ত</a:t>
            </a:r>
            <a:r>
              <a:rPr lang="en-GB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2800" dirty="0" err="1" smtClean="0">
                <a:latin typeface="NikoshBAN" pitchFamily="2" charset="0"/>
                <a:cs typeface="NikoshBAN" pitchFamily="2" charset="0"/>
              </a:rPr>
              <a:t>শরীর</a:t>
            </a:r>
            <a:r>
              <a:rPr lang="en-GB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2800" dirty="0" err="1" smtClean="0">
                <a:latin typeface="NikoshBAN" pitchFamily="2" charset="0"/>
                <a:cs typeface="NikoshBAN" pitchFamily="2" charset="0"/>
              </a:rPr>
              <a:t>ঢাকা</a:t>
            </a:r>
            <a:r>
              <a:rPr lang="en-GB" sz="2800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430779" y="6295233"/>
            <a:ext cx="5501387" cy="52322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12700">
            <a:solidFill>
              <a:srgbClr val="0070C0"/>
            </a:solidFill>
            <a:prstDash val="dash"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সতর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ঢাকা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বলতে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বুঝ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?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823526" y="917135"/>
            <a:ext cx="10742623" cy="1382939"/>
            <a:chOff x="643646" y="1007075"/>
            <a:chExt cx="10742623" cy="1382939"/>
          </a:xfrm>
        </p:grpSpPr>
        <p:pic>
          <p:nvPicPr>
            <p:cNvPr id="9219" name="Picture 3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43646" y="1007075"/>
              <a:ext cx="10742623" cy="94674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6147" name="Picture 3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74730" y="1637539"/>
              <a:ext cx="8763000" cy="7524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pic>
        <p:nvPicPr>
          <p:cNvPr id="15" name="Picture 1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4185" y="2300074"/>
            <a:ext cx="3462726" cy="1781174"/>
          </a:xfrm>
          <a:prstGeom prst="rect">
            <a:avLst/>
          </a:prstGeom>
        </p:spPr>
      </p:pic>
      <p:pic>
        <p:nvPicPr>
          <p:cNvPr id="16" name="Picture 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39741" y="4087634"/>
            <a:ext cx="2683553" cy="21714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0493" y="6510698"/>
            <a:ext cx="2641295" cy="18781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271090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49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50" dur="25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51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52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5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10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11" dur="25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12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13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876924" y="5855314"/>
            <a:ext cx="4242217" cy="954107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2800" dirty="0" err="1" smtClean="0">
                <a:latin typeface="NikoshBAN" pitchFamily="2" charset="0"/>
                <a:cs typeface="NikoshBAN" pitchFamily="2" charset="0"/>
              </a:rPr>
              <a:t>উত্তর</a:t>
            </a:r>
            <a:r>
              <a:rPr lang="en-GB" sz="2800" dirty="0" smtClean="0">
                <a:latin typeface="NikoshBAN" pitchFamily="2" charset="0"/>
                <a:cs typeface="NikoshBAN" pitchFamily="2" charset="0"/>
              </a:rPr>
              <a:t>: </a:t>
            </a:r>
            <a:r>
              <a:rPr lang="en-GB" sz="2800" dirty="0" err="1" smtClean="0">
                <a:latin typeface="NikoshBAN" pitchFamily="2" charset="0"/>
                <a:cs typeface="NikoshBAN" pitchFamily="2" charset="0"/>
              </a:rPr>
              <a:t>কাবার</a:t>
            </a:r>
            <a:r>
              <a:rPr lang="en-GB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2800" dirty="0" err="1" smtClean="0">
                <a:latin typeface="NikoshBAN" pitchFamily="2" charset="0"/>
                <a:cs typeface="NikoshBAN" pitchFamily="2" charset="0"/>
              </a:rPr>
              <a:t>দিকে</a:t>
            </a:r>
            <a:r>
              <a:rPr lang="en-GB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2800" dirty="0" err="1" smtClean="0">
                <a:latin typeface="NikoshBAN" pitchFamily="2" charset="0"/>
                <a:cs typeface="NikoshBAN" pitchFamily="2" charset="0"/>
              </a:rPr>
              <a:t>মুখ</a:t>
            </a:r>
            <a:r>
              <a:rPr lang="en-GB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2800" dirty="0" err="1" smtClean="0">
                <a:latin typeface="NikoshBAN" pitchFamily="2" charset="0"/>
                <a:cs typeface="NikoshBAN" pitchFamily="2" charset="0"/>
              </a:rPr>
              <a:t>করে</a:t>
            </a:r>
            <a:r>
              <a:rPr lang="en-GB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2800" dirty="0" err="1" smtClean="0">
                <a:latin typeface="NikoshBAN" pitchFamily="2" charset="0"/>
                <a:cs typeface="NikoshBAN" pitchFamily="2" charset="0"/>
              </a:rPr>
              <a:t>সালাত</a:t>
            </a:r>
            <a:r>
              <a:rPr lang="en-GB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2800" dirty="0" err="1" smtClean="0">
                <a:latin typeface="NikoshBAN" pitchFamily="2" charset="0"/>
                <a:cs typeface="NikoshBAN" pitchFamily="2" charset="0"/>
              </a:rPr>
              <a:t>আদায়</a:t>
            </a:r>
            <a:r>
              <a:rPr lang="en-GB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2800" dirty="0" err="1" smtClean="0">
                <a:latin typeface="NikoshBAN" pitchFamily="2" charset="0"/>
                <a:cs typeface="NikoshBAN" pitchFamily="2" charset="0"/>
              </a:rPr>
              <a:t>করা</a:t>
            </a:r>
            <a:r>
              <a:rPr lang="en-GB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2800" dirty="0" err="1" smtClean="0">
                <a:latin typeface="NikoshBAN" pitchFamily="2" charset="0"/>
                <a:cs typeface="NikoshBAN" pitchFamily="2" charset="0"/>
              </a:rPr>
              <a:t>হলো</a:t>
            </a:r>
            <a:r>
              <a:rPr lang="en-GB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2800" dirty="0" err="1" smtClean="0">
                <a:latin typeface="NikoshBAN" pitchFamily="2" charset="0"/>
                <a:cs typeface="NikoshBAN" pitchFamily="2" charset="0"/>
              </a:rPr>
              <a:t>কেবলা</a:t>
            </a:r>
            <a:r>
              <a:rPr lang="en-GB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2800" dirty="0" err="1" smtClean="0">
                <a:latin typeface="NikoshBAN" pitchFamily="2" charset="0"/>
                <a:cs typeface="NikoshBAN" pitchFamily="2" charset="0"/>
              </a:rPr>
              <a:t>মূখি</a:t>
            </a:r>
            <a:r>
              <a:rPr lang="en-GB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2800" dirty="0" err="1" smtClean="0">
                <a:latin typeface="NikoshBAN" pitchFamily="2" charset="0"/>
                <a:cs typeface="NikoshBAN" pitchFamily="2" charset="0"/>
              </a:rPr>
              <a:t>হওয়া</a:t>
            </a:r>
            <a:r>
              <a:rPr lang="en-GB" sz="2800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334125" y="429140"/>
            <a:ext cx="3327817" cy="52322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12700">
            <a:solidFill>
              <a:srgbClr val="0070C0"/>
            </a:solidFill>
            <a:prstDash val="dash"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কেবলা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মুখি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কীভাবে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হবে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?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522294" y="417655"/>
            <a:ext cx="4557009" cy="52322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2800" dirty="0" err="1" smtClean="0">
                <a:latin typeface="NikoshBAN" pitchFamily="2" charset="0"/>
                <a:cs typeface="NikoshBAN" pitchFamily="2" charset="0"/>
              </a:rPr>
              <a:t>তাশাহুদ</a:t>
            </a:r>
            <a:r>
              <a:rPr lang="en-GB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2800" dirty="0" err="1" smtClean="0">
                <a:latin typeface="NikoshBAN" pitchFamily="2" charset="0"/>
                <a:cs typeface="NikoshBAN" pitchFamily="2" charset="0"/>
              </a:rPr>
              <a:t>কখন</a:t>
            </a:r>
            <a:r>
              <a:rPr lang="en-GB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2800" dirty="0" err="1" smtClean="0">
                <a:latin typeface="NikoshBAN" pitchFamily="2" charset="0"/>
                <a:cs typeface="NikoshBAN" pitchFamily="2" charset="0"/>
              </a:rPr>
              <a:t>পড়তে</a:t>
            </a:r>
            <a:r>
              <a:rPr lang="en-GB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2800" dirty="0" err="1" smtClean="0">
                <a:latin typeface="NikoshBAN" pitchFamily="2" charset="0"/>
                <a:cs typeface="NikoshBAN" pitchFamily="2" charset="0"/>
              </a:rPr>
              <a:t>হয়</a:t>
            </a:r>
            <a:r>
              <a:rPr lang="en-GB" sz="2800" dirty="0" smtClean="0">
                <a:latin typeface="NikoshBAN" pitchFamily="2" charset="0"/>
                <a:cs typeface="NikoshBAN" pitchFamily="2" charset="0"/>
              </a:rPr>
              <a:t>?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685614" y="6070758"/>
            <a:ext cx="4605565" cy="52322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12700">
            <a:solidFill>
              <a:srgbClr val="0070C0"/>
            </a:solidFill>
            <a:prstDash val="dash"/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2800" dirty="0" err="1" smtClean="0">
                <a:latin typeface="NikoshBAN" pitchFamily="2" charset="0"/>
                <a:cs typeface="NikoshBAN" pitchFamily="2" charset="0"/>
              </a:rPr>
              <a:t>উত্তর</a:t>
            </a:r>
            <a:r>
              <a:rPr lang="en-GB" sz="2800" dirty="0" smtClean="0">
                <a:latin typeface="NikoshBAN" pitchFamily="2" charset="0"/>
                <a:cs typeface="NikoshBAN" pitchFamily="2" charset="0"/>
              </a:rPr>
              <a:t>:  </a:t>
            </a:r>
            <a:r>
              <a:rPr lang="en-GB" sz="2800" dirty="0" err="1" smtClean="0">
                <a:latin typeface="NikoshBAN" pitchFamily="2" charset="0"/>
                <a:cs typeface="NikoshBAN" pitchFamily="2" charset="0"/>
              </a:rPr>
              <a:t>শেষ</a:t>
            </a:r>
            <a:r>
              <a:rPr lang="en-GB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2800" dirty="0" err="1" smtClean="0">
                <a:latin typeface="NikoshBAN" pitchFamily="2" charset="0"/>
                <a:cs typeface="NikoshBAN" pitchFamily="2" charset="0"/>
              </a:rPr>
              <a:t>বৈঠকে</a:t>
            </a:r>
            <a:r>
              <a:rPr lang="en-GB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2800" dirty="0" err="1" smtClean="0">
                <a:latin typeface="NikoshBAN" pitchFamily="2" charset="0"/>
                <a:cs typeface="NikoshBAN" pitchFamily="2" charset="0"/>
              </a:rPr>
              <a:t>তাশাহুদ</a:t>
            </a:r>
            <a:r>
              <a:rPr lang="en-GB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2800" dirty="0" err="1" smtClean="0">
                <a:latin typeface="NikoshBAN" pitchFamily="2" charset="0"/>
                <a:cs typeface="NikoshBAN" pitchFamily="2" charset="0"/>
              </a:rPr>
              <a:t>পড়তে</a:t>
            </a:r>
            <a:r>
              <a:rPr lang="en-GB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2800" dirty="0" err="1" smtClean="0">
                <a:latin typeface="NikoshBAN" pitchFamily="2" charset="0"/>
                <a:cs typeface="NikoshBAN" pitchFamily="2" charset="0"/>
              </a:rPr>
              <a:t>হয়</a:t>
            </a:r>
            <a:r>
              <a:rPr lang="en-GB" sz="2800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2120" y="1195708"/>
            <a:ext cx="4144316" cy="43356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50008" y="1420567"/>
            <a:ext cx="5501582" cy="3810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268626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37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38" dur="25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39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40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71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71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49508" y="6565572"/>
            <a:ext cx="5196589" cy="1384995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2800" dirty="0" err="1" smtClean="0">
                <a:latin typeface="NikoshBAN" pitchFamily="2" charset="0"/>
                <a:cs typeface="NikoshBAN" pitchFamily="2" charset="0"/>
              </a:rPr>
              <a:t>উত্তর</a:t>
            </a:r>
            <a:r>
              <a:rPr lang="en-GB" sz="2800" dirty="0" smtClean="0">
                <a:latin typeface="NikoshBAN" pitchFamily="2" charset="0"/>
                <a:cs typeface="NikoshBAN" pitchFamily="2" charset="0"/>
              </a:rPr>
              <a:t>: </a:t>
            </a:r>
            <a:r>
              <a:rPr lang="en-GB" sz="2800" dirty="0" err="1" smtClean="0">
                <a:latin typeface="NikoshBAN" pitchFamily="2" charset="0"/>
                <a:cs typeface="NikoshBAN" pitchFamily="2" charset="0"/>
              </a:rPr>
              <a:t>যে</a:t>
            </a:r>
            <a:r>
              <a:rPr lang="en-GB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2800" dirty="0" err="1" smtClean="0">
                <a:latin typeface="NikoshBAN" pitchFamily="2" charset="0"/>
                <a:cs typeface="NikoshBAN" pitchFamily="2" charset="0"/>
              </a:rPr>
              <a:t>বৈঠকে</a:t>
            </a:r>
            <a:r>
              <a:rPr lang="en-GB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2800" dirty="0" err="1" smtClean="0">
                <a:latin typeface="NikoshBAN" pitchFamily="2" charset="0"/>
                <a:cs typeface="NikoshBAN" pitchFamily="2" charset="0"/>
              </a:rPr>
              <a:t>তাশাহুদ</a:t>
            </a:r>
            <a:r>
              <a:rPr lang="en-GB" sz="2800" dirty="0" smtClean="0">
                <a:latin typeface="NikoshBAN" pitchFamily="2" charset="0"/>
                <a:cs typeface="NikoshBAN" pitchFamily="2" charset="0"/>
              </a:rPr>
              <a:t>, </a:t>
            </a:r>
            <a:r>
              <a:rPr lang="en-GB" sz="2800" dirty="0" err="1" smtClean="0">
                <a:latin typeface="NikoshBAN" pitchFamily="2" charset="0"/>
                <a:cs typeface="NikoshBAN" pitchFamily="2" charset="0"/>
              </a:rPr>
              <a:t>দরুদ</a:t>
            </a:r>
            <a:r>
              <a:rPr lang="en-GB" sz="2800" dirty="0" smtClean="0">
                <a:latin typeface="NikoshBAN" pitchFamily="2" charset="0"/>
                <a:cs typeface="NikoshBAN" pitchFamily="2" charset="0"/>
              </a:rPr>
              <a:t>, </a:t>
            </a:r>
            <a:r>
              <a:rPr lang="en-GB" sz="2800" dirty="0" err="1" smtClean="0">
                <a:latin typeface="NikoshBAN" pitchFamily="2" charset="0"/>
                <a:cs typeface="NikoshBAN" pitchFamily="2" charset="0"/>
              </a:rPr>
              <a:t>দোয়া</a:t>
            </a:r>
            <a:r>
              <a:rPr lang="en-GB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2800" dirty="0" err="1" smtClean="0">
                <a:latin typeface="NikoshBAN" pitchFamily="2" charset="0"/>
                <a:cs typeface="NikoshBAN" pitchFamily="2" charset="0"/>
              </a:rPr>
              <a:t>মাসুরা</a:t>
            </a:r>
            <a:r>
              <a:rPr lang="en-GB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2800" dirty="0" err="1" smtClean="0">
                <a:latin typeface="NikoshBAN" pitchFamily="2" charset="0"/>
                <a:cs typeface="NikoshBAN" pitchFamily="2" charset="0"/>
              </a:rPr>
              <a:t>পড়ে</a:t>
            </a:r>
            <a:r>
              <a:rPr lang="en-GB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2800" dirty="0" err="1" smtClean="0">
                <a:latin typeface="NikoshBAN" pitchFamily="2" charset="0"/>
                <a:cs typeface="NikoshBAN" pitchFamily="2" charset="0"/>
              </a:rPr>
              <a:t>সালামের</a:t>
            </a:r>
            <a:r>
              <a:rPr lang="en-GB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2800" dirty="0" err="1" smtClean="0">
                <a:latin typeface="NikoshBAN" pitchFamily="2" charset="0"/>
                <a:cs typeface="NikoshBAN" pitchFamily="2" charset="0"/>
              </a:rPr>
              <a:t>মাধ্যমে</a:t>
            </a:r>
            <a:r>
              <a:rPr lang="en-GB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2800" dirty="0" err="1" smtClean="0">
                <a:latin typeface="NikoshBAN" pitchFamily="2" charset="0"/>
                <a:cs typeface="NikoshBAN" pitchFamily="2" charset="0"/>
              </a:rPr>
              <a:t>সালাত</a:t>
            </a:r>
            <a:r>
              <a:rPr lang="en-GB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2800" dirty="0" err="1" smtClean="0">
                <a:latin typeface="NikoshBAN" pitchFamily="2" charset="0"/>
                <a:cs typeface="NikoshBAN" pitchFamily="2" charset="0"/>
              </a:rPr>
              <a:t>শেষ</a:t>
            </a:r>
            <a:r>
              <a:rPr lang="en-GB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2800" dirty="0" err="1" smtClean="0">
                <a:latin typeface="NikoshBAN" pitchFamily="2" charset="0"/>
                <a:cs typeface="NikoshBAN" pitchFamily="2" charset="0"/>
              </a:rPr>
              <a:t>করা</a:t>
            </a:r>
            <a:r>
              <a:rPr lang="en-GB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2800" dirty="0" err="1" smtClean="0">
                <a:latin typeface="NikoshBAN" pitchFamily="2" charset="0"/>
                <a:cs typeface="NikoshBAN" pitchFamily="2" charset="0"/>
              </a:rPr>
              <a:t>হয়</a:t>
            </a:r>
            <a:r>
              <a:rPr lang="en-GB" sz="2800" dirty="0" smtClean="0">
                <a:latin typeface="NikoshBAN" pitchFamily="2" charset="0"/>
                <a:cs typeface="NikoshBAN" pitchFamily="2" charset="0"/>
              </a:rPr>
              <a:t>, </a:t>
            </a:r>
            <a:r>
              <a:rPr lang="en-GB" sz="2800" dirty="0" err="1" smtClean="0">
                <a:latin typeface="NikoshBAN" pitchFamily="2" charset="0"/>
                <a:cs typeface="NikoshBAN" pitchFamily="2" charset="0"/>
              </a:rPr>
              <a:t>তাকেই</a:t>
            </a:r>
            <a:r>
              <a:rPr lang="en-GB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2800" dirty="0" err="1" smtClean="0">
                <a:latin typeface="NikoshBAN" pitchFamily="2" charset="0"/>
                <a:cs typeface="NikoshBAN" pitchFamily="2" charset="0"/>
              </a:rPr>
              <a:t>শেষ</a:t>
            </a:r>
            <a:r>
              <a:rPr lang="en-GB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2800" dirty="0" err="1" smtClean="0">
                <a:latin typeface="NikoshBAN" pitchFamily="2" charset="0"/>
                <a:cs typeface="NikoshBAN" pitchFamily="2" charset="0"/>
              </a:rPr>
              <a:t>বৈঠক</a:t>
            </a:r>
            <a:r>
              <a:rPr lang="en-GB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2800" dirty="0" err="1" smtClean="0">
                <a:latin typeface="NikoshBAN" pitchFamily="2" charset="0"/>
                <a:cs typeface="NikoshBAN" pitchFamily="2" charset="0"/>
              </a:rPr>
              <a:t>বলে</a:t>
            </a:r>
            <a:r>
              <a:rPr lang="en-GB" sz="2800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49508" y="482883"/>
            <a:ext cx="5196589" cy="646331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12700">
            <a:solidFill>
              <a:srgbClr val="0070C0"/>
            </a:solidFill>
            <a:prstDash val="dash"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শেষ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বৈঠক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?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135318" y="691278"/>
            <a:ext cx="4669276" cy="1200329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12700">
            <a:solidFill>
              <a:srgbClr val="0070C0"/>
            </a:solidFill>
            <a:prstDash val="dash"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সালাতের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কোন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ফরজ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কাজ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বাদ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পড়লে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?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221431" y="2410173"/>
            <a:ext cx="4669276" cy="2246769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12700">
            <a:solidFill>
              <a:srgbClr val="0070C0"/>
            </a:solidFill>
            <a:prstDash val="dash"/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2800" dirty="0" err="1" smtClean="0">
                <a:latin typeface="NikoshBAN" pitchFamily="2" charset="0"/>
                <a:cs typeface="NikoshBAN" pitchFamily="2" charset="0"/>
              </a:rPr>
              <a:t>উত্তর</a:t>
            </a:r>
            <a:r>
              <a:rPr lang="en-GB" sz="2800" dirty="0" smtClean="0">
                <a:latin typeface="NikoshBAN" pitchFamily="2" charset="0"/>
                <a:cs typeface="NikoshBAN" pitchFamily="2" charset="0"/>
              </a:rPr>
              <a:t>:  </a:t>
            </a:r>
            <a:r>
              <a:rPr lang="en-GB" sz="2800" dirty="0" err="1" smtClean="0">
                <a:latin typeface="NikoshBAN" pitchFamily="2" charset="0"/>
                <a:cs typeface="NikoshBAN" pitchFamily="2" charset="0"/>
              </a:rPr>
              <a:t>আমরা</a:t>
            </a:r>
            <a:r>
              <a:rPr lang="en-GB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2800" dirty="0" err="1" smtClean="0">
                <a:latin typeface="NikoshBAN" pitchFamily="2" charset="0"/>
                <a:cs typeface="NikoshBAN" pitchFamily="2" charset="0"/>
              </a:rPr>
              <a:t>সালাতের</a:t>
            </a:r>
            <a:r>
              <a:rPr lang="en-GB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2800" dirty="0" err="1" smtClean="0">
                <a:latin typeface="NikoshBAN" pitchFamily="2" charset="0"/>
                <a:cs typeface="NikoshBAN" pitchFamily="2" charset="0"/>
              </a:rPr>
              <a:t>ফরজ</a:t>
            </a:r>
            <a:r>
              <a:rPr lang="en-GB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2800" dirty="0" err="1" smtClean="0">
                <a:latin typeface="NikoshBAN" pitchFamily="2" charset="0"/>
                <a:cs typeface="NikoshBAN" pitchFamily="2" charset="0"/>
              </a:rPr>
              <a:t>কাজগুলো</a:t>
            </a:r>
            <a:r>
              <a:rPr lang="en-GB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2800" dirty="0" err="1" smtClean="0">
                <a:latin typeface="NikoshBAN" pitchFamily="2" charset="0"/>
                <a:cs typeface="NikoshBAN" pitchFamily="2" charset="0"/>
              </a:rPr>
              <a:t>খুব</a:t>
            </a:r>
            <a:r>
              <a:rPr lang="en-GB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2800" dirty="0" err="1" smtClean="0">
                <a:latin typeface="NikoshBAN" pitchFamily="2" charset="0"/>
                <a:cs typeface="NikoshBAN" pitchFamily="2" charset="0"/>
              </a:rPr>
              <a:t>গুরুত্ব</a:t>
            </a:r>
            <a:r>
              <a:rPr lang="en-GB" sz="2800" dirty="0" smtClean="0">
                <a:latin typeface="NikoshBAN" pitchFamily="2" charset="0"/>
                <a:cs typeface="NikoshBAN" pitchFamily="2" charset="0"/>
              </a:rPr>
              <a:t> ও </a:t>
            </a:r>
            <a:r>
              <a:rPr lang="en-GB" sz="2800" dirty="0" err="1" smtClean="0">
                <a:latin typeface="NikoshBAN" pitchFamily="2" charset="0"/>
                <a:cs typeface="NikoshBAN" pitchFamily="2" charset="0"/>
              </a:rPr>
              <a:t>সতর্কতার</a:t>
            </a:r>
            <a:r>
              <a:rPr lang="en-GB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2800" dirty="0" err="1" smtClean="0">
                <a:latin typeface="NikoshBAN" pitchFamily="2" charset="0"/>
                <a:cs typeface="NikoshBAN" pitchFamily="2" charset="0"/>
              </a:rPr>
              <a:t>সাথে</a:t>
            </a:r>
            <a:r>
              <a:rPr lang="en-GB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2800" dirty="0" err="1" smtClean="0">
                <a:latin typeface="NikoshBAN" pitchFamily="2" charset="0"/>
                <a:cs typeface="NikoshBAN" pitchFamily="2" charset="0"/>
              </a:rPr>
              <a:t>পালন</a:t>
            </a:r>
            <a:r>
              <a:rPr lang="en-GB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2800" dirty="0" err="1" smtClean="0">
                <a:latin typeface="NikoshBAN" pitchFamily="2" charset="0"/>
                <a:cs typeface="NikoshBAN" pitchFamily="2" charset="0"/>
              </a:rPr>
              <a:t>করব</a:t>
            </a:r>
            <a:r>
              <a:rPr lang="en-GB" sz="2800" dirty="0" smtClean="0">
                <a:latin typeface="NikoshBAN" pitchFamily="2" charset="0"/>
                <a:cs typeface="NikoshBAN" pitchFamily="2" charset="0"/>
              </a:rPr>
              <a:t>। </a:t>
            </a:r>
            <a:r>
              <a:rPr lang="en-GB" sz="2800" dirty="0" err="1" smtClean="0">
                <a:latin typeface="NikoshBAN" pitchFamily="2" charset="0"/>
                <a:cs typeface="NikoshBAN" pitchFamily="2" charset="0"/>
              </a:rPr>
              <a:t>কারণ</a:t>
            </a:r>
            <a:r>
              <a:rPr lang="en-GB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2800" dirty="0" err="1" smtClean="0">
                <a:latin typeface="NikoshBAN" pitchFamily="2" charset="0"/>
                <a:cs typeface="NikoshBAN" pitchFamily="2" charset="0"/>
              </a:rPr>
              <a:t>ভুলেও</a:t>
            </a:r>
            <a:r>
              <a:rPr lang="en-GB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2800" dirty="0" err="1" smtClean="0">
                <a:latin typeface="NikoshBAN" pitchFamily="2" charset="0"/>
                <a:cs typeface="NikoshBAN" pitchFamily="2" charset="0"/>
              </a:rPr>
              <a:t>কোনো</a:t>
            </a:r>
            <a:r>
              <a:rPr lang="en-GB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2800" dirty="0" err="1" smtClean="0">
                <a:latin typeface="NikoshBAN" pitchFamily="2" charset="0"/>
                <a:cs typeface="NikoshBAN" pitchFamily="2" charset="0"/>
              </a:rPr>
              <a:t>ফরজ</a:t>
            </a:r>
            <a:r>
              <a:rPr lang="en-GB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2800" dirty="0" err="1" smtClean="0">
                <a:latin typeface="NikoshBAN" pitchFamily="2" charset="0"/>
                <a:cs typeface="NikoshBAN" pitchFamily="2" charset="0"/>
              </a:rPr>
              <a:t>কাজ</a:t>
            </a:r>
            <a:r>
              <a:rPr lang="en-GB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2800" dirty="0" err="1" smtClean="0">
                <a:latin typeface="NikoshBAN" pitchFamily="2" charset="0"/>
                <a:cs typeface="NikoshBAN" pitchFamily="2" charset="0"/>
              </a:rPr>
              <a:t>বাদ</a:t>
            </a:r>
            <a:r>
              <a:rPr lang="en-GB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2800" dirty="0" err="1" smtClean="0">
                <a:latin typeface="NikoshBAN" pitchFamily="2" charset="0"/>
                <a:cs typeface="NikoshBAN" pitchFamily="2" charset="0"/>
              </a:rPr>
              <a:t>পড়লে</a:t>
            </a:r>
            <a:r>
              <a:rPr lang="en-GB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2800" dirty="0" err="1" smtClean="0">
                <a:latin typeface="NikoshBAN" pitchFamily="2" charset="0"/>
                <a:cs typeface="NikoshBAN" pitchFamily="2" charset="0"/>
              </a:rPr>
              <a:t>সালাত</a:t>
            </a:r>
            <a:r>
              <a:rPr lang="en-GB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2800" dirty="0" err="1" smtClean="0">
                <a:latin typeface="NikoshBAN" pitchFamily="2" charset="0"/>
                <a:cs typeface="NikoshBAN" pitchFamily="2" charset="0"/>
              </a:rPr>
              <a:t>হয়</a:t>
            </a:r>
            <a:r>
              <a:rPr lang="en-GB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2800" dirty="0" err="1" smtClean="0">
                <a:latin typeface="NikoshBAN" pitchFamily="2" charset="0"/>
                <a:cs typeface="NikoshBAN" pitchFamily="2" charset="0"/>
              </a:rPr>
              <a:t>না</a:t>
            </a:r>
            <a:r>
              <a:rPr lang="en-GB" sz="2800" dirty="0" smtClean="0">
                <a:latin typeface="NikoshBAN" pitchFamily="2" charset="0"/>
                <a:cs typeface="NikoshBAN" pitchFamily="2" charset="0"/>
              </a:rPr>
              <a:t>। </a:t>
            </a:r>
            <a:r>
              <a:rPr lang="en-GB" sz="2800" dirty="0" err="1" smtClean="0">
                <a:latin typeface="NikoshBAN" pitchFamily="2" charset="0"/>
                <a:cs typeface="NikoshBAN" pitchFamily="2" charset="0"/>
              </a:rPr>
              <a:t>পুনরায়</a:t>
            </a:r>
            <a:r>
              <a:rPr lang="en-GB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2800" dirty="0" err="1" smtClean="0">
                <a:latin typeface="NikoshBAN" pitchFamily="2" charset="0"/>
                <a:cs typeface="NikoshBAN" pitchFamily="2" charset="0"/>
              </a:rPr>
              <a:t>সালাত</a:t>
            </a:r>
            <a:r>
              <a:rPr lang="en-GB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2800" dirty="0" err="1" smtClean="0">
                <a:latin typeface="NikoshBAN" pitchFamily="2" charset="0"/>
                <a:cs typeface="NikoshBAN" pitchFamily="2" charset="0"/>
              </a:rPr>
              <a:t>আদায়</a:t>
            </a:r>
            <a:r>
              <a:rPr lang="en-GB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2800" dirty="0" err="1" smtClean="0">
                <a:latin typeface="NikoshBAN" pitchFamily="2" charset="0"/>
                <a:cs typeface="NikoshBAN" pitchFamily="2" charset="0"/>
              </a:rPr>
              <a:t>করতে</a:t>
            </a:r>
            <a:r>
              <a:rPr lang="en-GB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2800" dirty="0" err="1" smtClean="0">
                <a:latin typeface="NikoshBAN" pitchFamily="2" charset="0"/>
                <a:cs typeface="NikoshBAN" pitchFamily="2" charset="0"/>
              </a:rPr>
              <a:t>হয়</a:t>
            </a:r>
            <a:r>
              <a:rPr lang="en-GB" sz="2800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175" y="1509864"/>
            <a:ext cx="5374923" cy="43660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196006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31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32" dur="25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33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34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380988" y="314510"/>
            <a:ext cx="2182330" cy="769441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নিরব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পাঠ</a:t>
            </a:r>
            <a:endParaRPr lang="en-US" sz="105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788170" y="362670"/>
            <a:ext cx="8529404" cy="52322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 w="19050"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এখন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তোমাদের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বইয়ের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36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থেকে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37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পৃষ্ঠা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খোল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এবং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নিরবে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পাঠ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কর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963395" y="1910855"/>
            <a:ext cx="10594992" cy="2622186"/>
            <a:chOff x="1023356" y="1931858"/>
            <a:chExt cx="10594992" cy="2622186"/>
          </a:xfrm>
        </p:grpSpPr>
        <p:pic>
          <p:nvPicPr>
            <p:cNvPr id="9218" name="Picture 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23356" y="1931858"/>
              <a:ext cx="10594992" cy="102120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9219" name="Picture 3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74292" y="3772994"/>
              <a:ext cx="8753475" cy="7810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pic>
        <p:nvPicPr>
          <p:cNvPr id="9220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8243" y="1300576"/>
            <a:ext cx="10294218" cy="72848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21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9374" y="1287807"/>
            <a:ext cx="10743387" cy="736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390241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10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5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de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2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ac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2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+.4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/>
                                        <p:tgtEl>
                                          <p:spTgt spid="92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de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2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/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ac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2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-9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10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5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de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ac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+.4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/>
                                        <p:tgtEl>
                                          <p:spTgt spid="92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de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/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ac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-9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" dur="10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5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de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ac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+.4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de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/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ac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-9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2" dur="10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5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de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2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ac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2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+.4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/>
                                        <p:tgtEl>
                                          <p:spTgt spid="92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de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2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/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ac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2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-9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1708879" y="4478348"/>
            <a:ext cx="9295233" cy="1938992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4000" dirty="0" err="1" smtClean="0">
                <a:latin typeface="NikoshBAN" pitchFamily="2" charset="0"/>
                <a:cs typeface="NikoshBAN" pitchFamily="2" charset="0"/>
              </a:rPr>
              <a:t>ছাত্র-ছাত্রীরা</a:t>
            </a:r>
            <a:r>
              <a:rPr lang="en-GB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4000" dirty="0" err="1" smtClean="0">
                <a:latin typeface="NikoshBAN" pitchFamily="2" charset="0"/>
                <a:cs typeface="NikoshBAN" pitchFamily="2" charset="0"/>
              </a:rPr>
              <a:t>তাদের</a:t>
            </a:r>
            <a:r>
              <a:rPr lang="en-GB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4000" dirty="0" err="1" smtClean="0">
                <a:latin typeface="NikoshBAN" pitchFamily="2" charset="0"/>
                <a:cs typeface="NikoshBAN" pitchFamily="2" charset="0"/>
              </a:rPr>
              <a:t>খাতায়</a:t>
            </a:r>
            <a:r>
              <a:rPr lang="en-GB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4000" dirty="0" err="1" smtClean="0">
                <a:latin typeface="NikoshBAN" pitchFamily="2" charset="0"/>
                <a:cs typeface="NikoshBAN" pitchFamily="2" charset="0"/>
              </a:rPr>
              <a:t>সালাতের</a:t>
            </a:r>
            <a:r>
              <a:rPr lang="en-GB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4000" dirty="0" err="1" smtClean="0">
                <a:latin typeface="NikoshBAN" pitchFamily="2" charset="0"/>
                <a:cs typeface="NikoshBAN" pitchFamily="2" charset="0"/>
              </a:rPr>
              <a:t>আহকাম-আরকাণের</a:t>
            </a:r>
            <a:r>
              <a:rPr lang="en-GB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4000" dirty="0" err="1" smtClean="0">
                <a:latin typeface="NikoshBAN" pitchFamily="2" charset="0"/>
                <a:cs typeface="NikoshBAN" pitchFamily="2" charset="0"/>
              </a:rPr>
              <a:t>গুরুত্ব</a:t>
            </a:r>
            <a:r>
              <a:rPr lang="en-GB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4000" dirty="0" err="1" smtClean="0">
                <a:latin typeface="NikoshBAN" pitchFamily="2" charset="0"/>
                <a:cs typeface="NikoshBAN" pitchFamily="2" charset="0"/>
              </a:rPr>
              <a:t>সর্ম্পকে</a:t>
            </a:r>
            <a:r>
              <a:rPr lang="en-GB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4000" dirty="0" err="1" smtClean="0">
                <a:latin typeface="NikoshBAN" pitchFamily="2" charset="0"/>
                <a:cs typeface="NikoshBAN" pitchFamily="2" charset="0"/>
              </a:rPr>
              <a:t>লিখবে</a:t>
            </a:r>
            <a:r>
              <a:rPr lang="en-GB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4000" dirty="0" err="1" smtClean="0">
                <a:latin typeface="NikoshBAN" pitchFamily="2" charset="0"/>
                <a:cs typeface="NikoshBAN" pitchFamily="2" charset="0"/>
              </a:rPr>
              <a:t>আর</a:t>
            </a:r>
            <a:r>
              <a:rPr lang="en-GB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4000" dirty="0" err="1" smtClean="0">
                <a:latin typeface="NikoshBAN" pitchFamily="2" charset="0"/>
                <a:cs typeface="NikoshBAN" pitchFamily="2" charset="0"/>
              </a:rPr>
              <a:t>শিক্ষক</a:t>
            </a:r>
            <a:r>
              <a:rPr lang="en-GB" sz="4000" dirty="0" smtClean="0">
                <a:latin typeface="NikoshBAN" pitchFamily="2" charset="0"/>
                <a:cs typeface="NikoshBAN" pitchFamily="2" charset="0"/>
              </a:rPr>
              <a:t>  </a:t>
            </a:r>
            <a:r>
              <a:rPr lang="en-GB" sz="4000" dirty="0" err="1" smtClean="0">
                <a:latin typeface="NikoshBAN" pitchFamily="2" charset="0"/>
                <a:cs typeface="NikoshBAN" pitchFamily="2" charset="0"/>
              </a:rPr>
              <a:t>শ্রেণিকক্ষে</a:t>
            </a:r>
            <a:r>
              <a:rPr lang="en-GB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4000" dirty="0" err="1" smtClean="0">
                <a:latin typeface="NikoshBAN" pitchFamily="2" charset="0"/>
                <a:cs typeface="NikoshBAN" pitchFamily="2" charset="0"/>
              </a:rPr>
              <a:t>ঘুরে</a:t>
            </a:r>
            <a:r>
              <a:rPr lang="en-GB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4000" dirty="0" err="1" smtClean="0">
                <a:latin typeface="NikoshBAN" pitchFamily="2" charset="0"/>
                <a:cs typeface="NikoshBAN" pitchFamily="2" charset="0"/>
              </a:rPr>
              <a:t>ঘুরে</a:t>
            </a:r>
            <a:r>
              <a:rPr lang="en-GB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4000" dirty="0" err="1" smtClean="0">
                <a:latin typeface="NikoshBAN" pitchFamily="2" charset="0"/>
                <a:cs typeface="NikoshBAN" pitchFamily="2" charset="0"/>
              </a:rPr>
              <a:t>তা</a:t>
            </a:r>
            <a:r>
              <a:rPr lang="en-GB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4000" dirty="0" err="1" smtClean="0">
                <a:latin typeface="NikoshBAN" pitchFamily="2" charset="0"/>
                <a:cs typeface="NikoshBAN" pitchFamily="2" charset="0"/>
              </a:rPr>
              <a:t>পর্যবেক্ষণ</a:t>
            </a:r>
            <a:r>
              <a:rPr lang="en-GB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4000" dirty="0" err="1" smtClean="0">
                <a:latin typeface="NikoshBAN" pitchFamily="2" charset="0"/>
                <a:cs typeface="NikoshBAN" pitchFamily="2" charset="0"/>
              </a:rPr>
              <a:t>করবে</a:t>
            </a:r>
            <a:r>
              <a:rPr lang="en-GB" sz="4000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73794" y="345057"/>
            <a:ext cx="3799850" cy="707886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GB" sz="4000" dirty="0" err="1" smtClean="0">
                <a:latin typeface="NikoshBAN" pitchFamily="2" charset="0"/>
                <a:cs typeface="NikoshBAN" pitchFamily="2" charset="0"/>
              </a:rPr>
              <a:t>একক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কাজ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708879" y="1966867"/>
            <a:ext cx="9398832" cy="1323439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GB" sz="4000" dirty="0" err="1" smtClean="0">
                <a:latin typeface="NikoshBAN" pitchFamily="2" charset="0"/>
                <a:cs typeface="NikoshBAN" pitchFamily="2" charset="0"/>
              </a:rPr>
              <a:t>তোমরা</a:t>
            </a:r>
            <a:r>
              <a:rPr lang="en-GB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4000" dirty="0" err="1" smtClean="0">
                <a:latin typeface="NikoshBAN" pitchFamily="2" charset="0"/>
                <a:cs typeface="NikoshBAN" pitchFamily="2" charset="0"/>
              </a:rPr>
              <a:t>তোমাদের</a:t>
            </a:r>
            <a:r>
              <a:rPr lang="en-GB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4000" dirty="0" err="1" smtClean="0">
                <a:latin typeface="NikoshBAN" pitchFamily="2" charset="0"/>
                <a:cs typeface="NikoshBAN" pitchFamily="2" charset="0"/>
              </a:rPr>
              <a:t>খাতায়</a:t>
            </a:r>
            <a:r>
              <a:rPr lang="en-GB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4000" dirty="0" err="1" smtClean="0">
                <a:latin typeface="NikoshBAN" pitchFamily="2" charset="0"/>
                <a:cs typeface="NikoshBAN" pitchFamily="2" charset="0"/>
              </a:rPr>
              <a:t>সালাতের</a:t>
            </a:r>
            <a:r>
              <a:rPr lang="en-GB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4000" dirty="0" err="1" smtClean="0">
                <a:latin typeface="NikoshBAN" pitchFamily="2" charset="0"/>
                <a:cs typeface="NikoshBAN" pitchFamily="2" charset="0"/>
              </a:rPr>
              <a:t>আহকাম-আরকানের</a:t>
            </a:r>
            <a:r>
              <a:rPr lang="en-GB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4000" dirty="0" err="1" smtClean="0">
                <a:latin typeface="NikoshBAN" pitchFamily="2" charset="0"/>
                <a:cs typeface="NikoshBAN" pitchFamily="2" charset="0"/>
              </a:rPr>
              <a:t>গুরুত্ব</a:t>
            </a:r>
            <a:r>
              <a:rPr lang="en-GB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4000" dirty="0" err="1" smtClean="0">
                <a:latin typeface="NikoshBAN" pitchFamily="2" charset="0"/>
                <a:cs typeface="NikoshBAN" pitchFamily="2" charset="0"/>
              </a:rPr>
              <a:t>সর্ম্পকে</a:t>
            </a:r>
            <a:r>
              <a:rPr lang="en-GB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4000" dirty="0" err="1" smtClean="0">
                <a:latin typeface="NikoshBAN" pitchFamily="2" charset="0"/>
                <a:cs typeface="NikoshBAN" pitchFamily="2" charset="0"/>
              </a:rPr>
              <a:t>লেখ</a:t>
            </a:r>
            <a:r>
              <a:rPr lang="en-GB" sz="4000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919718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3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3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3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  <p:bldP spid="14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86743" y="1319831"/>
            <a:ext cx="11005586" cy="1077218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GB" sz="3200" dirty="0" err="1" smtClean="0">
                <a:latin typeface="NikoshBAN" pitchFamily="2" charset="0"/>
                <a:cs typeface="NikoshBAN" pitchFamily="2" charset="0"/>
              </a:rPr>
              <a:t>কোন</a:t>
            </a:r>
            <a:r>
              <a:rPr lang="en-GB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3200" dirty="0" err="1" smtClean="0">
                <a:latin typeface="NikoshBAN" pitchFamily="2" charset="0"/>
                <a:cs typeface="NikoshBAN" pitchFamily="2" charset="0"/>
              </a:rPr>
              <a:t>কাজের</a:t>
            </a:r>
            <a:r>
              <a:rPr lang="en-GB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3200" dirty="0" err="1" smtClean="0">
                <a:latin typeface="NikoshBAN" pitchFamily="2" charset="0"/>
                <a:cs typeface="NikoshBAN" pitchFamily="2" charset="0"/>
              </a:rPr>
              <a:t>মাধ্যমে</a:t>
            </a:r>
            <a:r>
              <a:rPr lang="en-GB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3200" dirty="0" err="1" smtClean="0">
                <a:latin typeface="NikoshBAN" pitchFamily="2" charset="0"/>
                <a:cs typeface="NikoshBAN" pitchFamily="2" charset="0"/>
              </a:rPr>
              <a:t>সালাত</a:t>
            </a:r>
            <a:r>
              <a:rPr lang="en-GB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3200" dirty="0" err="1" smtClean="0">
                <a:latin typeface="NikoshBAN" pitchFamily="2" charset="0"/>
                <a:cs typeface="NikoshBAN" pitchFamily="2" charset="0"/>
              </a:rPr>
              <a:t>শেষ</a:t>
            </a:r>
            <a:r>
              <a:rPr lang="en-GB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3200" dirty="0" err="1" smtClean="0">
                <a:latin typeface="NikoshBAN" pitchFamily="2" charset="0"/>
                <a:cs typeface="NikoshBAN" pitchFamily="2" charset="0"/>
              </a:rPr>
              <a:t>করা</a:t>
            </a:r>
            <a:r>
              <a:rPr lang="en-GB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3200" dirty="0" err="1" smtClean="0">
                <a:latin typeface="NikoshBAN" pitchFamily="2" charset="0"/>
                <a:cs typeface="NikoshBAN" pitchFamily="2" charset="0"/>
              </a:rPr>
              <a:t>হয়</a:t>
            </a:r>
            <a:r>
              <a:rPr lang="en-GB" sz="3200" dirty="0" smtClean="0">
                <a:latin typeface="NikoshBAN" pitchFamily="2" charset="0"/>
                <a:cs typeface="NikoshBAN" pitchFamily="2" charset="0"/>
              </a:rPr>
              <a:t>?     ১) </a:t>
            </a:r>
            <a:r>
              <a:rPr lang="en-GB" sz="3200" dirty="0" err="1" smtClean="0">
                <a:latin typeface="NikoshBAN" pitchFamily="2" charset="0"/>
                <a:cs typeface="NikoshBAN" pitchFamily="2" charset="0"/>
              </a:rPr>
              <a:t>সালামের</a:t>
            </a:r>
            <a:r>
              <a:rPr lang="en-GB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3200" dirty="0" err="1" smtClean="0">
                <a:latin typeface="NikoshBAN" pitchFamily="2" charset="0"/>
                <a:cs typeface="NikoshBAN" pitchFamily="2" charset="0"/>
              </a:rPr>
              <a:t>মাধ্যমে</a:t>
            </a:r>
            <a:r>
              <a:rPr lang="en-GB" sz="3200" dirty="0" smtClean="0">
                <a:latin typeface="NikoshBAN" pitchFamily="2" charset="0"/>
                <a:cs typeface="NikoshBAN" pitchFamily="2" charset="0"/>
              </a:rPr>
              <a:t>  ২) </a:t>
            </a:r>
            <a:r>
              <a:rPr lang="en-GB" sz="3200" dirty="0" err="1" smtClean="0">
                <a:latin typeface="NikoshBAN" pitchFamily="2" charset="0"/>
                <a:cs typeface="NikoshBAN" pitchFamily="2" charset="0"/>
              </a:rPr>
              <a:t>শেষ</a:t>
            </a:r>
            <a:r>
              <a:rPr lang="en-GB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3200" dirty="0" err="1" smtClean="0">
                <a:latin typeface="NikoshBAN" pitchFamily="2" charset="0"/>
                <a:cs typeface="NikoshBAN" pitchFamily="2" charset="0"/>
              </a:rPr>
              <a:t>বৈঠকের</a:t>
            </a:r>
            <a:r>
              <a:rPr lang="en-GB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3200" dirty="0" err="1" smtClean="0">
                <a:latin typeface="NikoshBAN" pitchFamily="2" charset="0"/>
                <a:cs typeface="NikoshBAN" pitchFamily="2" charset="0"/>
              </a:rPr>
              <a:t>মাধ্যমে</a:t>
            </a:r>
            <a:r>
              <a:rPr lang="en-GB" sz="3200" dirty="0" smtClean="0">
                <a:latin typeface="NikoshBAN" pitchFamily="2" charset="0"/>
                <a:cs typeface="NikoshBAN" pitchFamily="2" charset="0"/>
              </a:rPr>
              <a:t>    ৩) </a:t>
            </a:r>
            <a:r>
              <a:rPr lang="en-GB" sz="3200" dirty="0" err="1" smtClean="0">
                <a:latin typeface="NikoshBAN" pitchFamily="2" charset="0"/>
                <a:cs typeface="NikoshBAN" pitchFamily="2" charset="0"/>
              </a:rPr>
              <a:t>রুকুর</a:t>
            </a:r>
            <a:r>
              <a:rPr lang="en-GB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3200" dirty="0" err="1" smtClean="0">
                <a:latin typeface="NikoshBAN" pitchFamily="2" charset="0"/>
                <a:cs typeface="NikoshBAN" pitchFamily="2" charset="0"/>
              </a:rPr>
              <a:t>মাধ্যমে</a:t>
            </a:r>
            <a:r>
              <a:rPr lang="en-GB" sz="3200" dirty="0" smtClean="0">
                <a:latin typeface="NikoshBAN" pitchFamily="2" charset="0"/>
                <a:cs typeface="NikoshBAN" pitchFamily="2" charset="0"/>
              </a:rPr>
              <a:t>  ৪) </a:t>
            </a:r>
            <a:r>
              <a:rPr lang="en-GB" sz="3200" dirty="0" err="1" smtClean="0">
                <a:latin typeface="NikoshBAN" pitchFamily="2" charset="0"/>
                <a:cs typeface="NikoshBAN" pitchFamily="2" charset="0"/>
              </a:rPr>
              <a:t>সিজদার</a:t>
            </a:r>
            <a:r>
              <a:rPr lang="en-GB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3200" dirty="0" err="1" smtClean="0">
                <a:latin typeface="NikoshBAN" pitchFamily="2" charset="0"/>
                <a:cs typeface="NikoshBAN" pitchFamily="2" charset="0"/>
              </a:rPr>
              <a:t>মাধ্যমে</a:t>
            </a:r>
            <a:r>
              <a:rPr lang="en-GB" sz="3200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15581" y="2910123"/>
            <a:ext cx="11005585" cy="646331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3600" dirty="0" err="1" smtClean="0">
                <a:latin typeface="NikoshBAN" pitchFamily="2" charset="0"/>
                <a:cs typeface="NikoshBAN" pitchFamily="2" charset="0"/>
              </a:rPr>
              <a:t>দারিয়ে</a:t>
            </a:r>
            <a:r>
              <a:rPr lang="en-GB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3600" dirty="0" err="1" smtClean="0">
                <a:latin typeface="NikoshBAN" pitchFamily="2" charset="0"/>
                <a:cs typeface="NikoshBAN" pitchFamily="2" charset="0"/>
              </a:rPr>
              <a:t>সালাত</a:t>
            </a:r>
            <a:r>
              <a:rPr lang="en-GB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3600" dirty="0" err="1" smtClean="0">
                <a:latin typeface="NikoshBAN" pitchFamily="2" charset="0"/>
                <a:cs typeface="NikoshBAN" pitchFamily="2" charset="0"/>
              </a:rPr>
              <a:t>আদায়</a:t>
            </a:r>
            <a:r>
              <a:rPr lang="en-GB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3600" dirty="0" err="1" smtClean="0">
                <a:latin typeface="NikoshBAN" pitchFamily="2" charset="0"/>
                <a:cs typeface="NikoshBAN" pitchFamily="2" charset="0"/>
              </a:rPr>
              <a:t>করা</a:t>
            </a:r>
            <a:r>
              <a:rPr lang="en-GB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3600" dirty="0" smtClean="0">
                <a:latin typeface="NikoshBAN" pitchFamily="2" charset="0"/>
                <a:cs typeface="NikoshBAN" pitchFamily="2" charset="0"/>
              </a:rPr>
              <a:t> --------- ।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86740" y="4004580"/>
            <a:ext cx="11005585" cy="646331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GB" sz="3600" dirty="0" err="1" smtClean="0">
                <a:latin typeface="NikoshBAN" pitchFamily="2" charset="0"/>
                <a:cs typeface="NikoshBAN" pitchFamily="2" charset="0"/>
              </a:rPr>
              <a:t>সালাতে</a:t>
            </a:r>
            <a:r>
              <a:rPr lang="en-GB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3600" dirty="0" err="1" smtClean="0">
                <a:latin typeface="NikoshBAN" pitchFamily="2" charset="0"/>
                <a:cs typeface="NikoshBAN" pitchFamily="2" charset="0"/>
              </a:rPr>
              <a:t>মোট</a:t>
            </a:r>
            <a:r>
              <a:rPr lang="en-GB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3600" dirty="0" err="1" smtClean="0">
                <a:latin typeface="NikoshBAN" pitchFamily="2" charset="0"/>
                <a:cs typeface="NikoshBAN" pitchFamily="2" charset="0"/>
              </a:rPr>
              <a:t>ফরজ</a:t>
            </a:r>
            <a:r>
              <a:rPr lang="en-GB" sz="3600" dirty="0" smtClean="0">
                <a:latin typeface="NikoshBAN" pitchFamily="2" charset="0"/>
                <a:cs typeface="NikoshBAN" pitchFamily="2" charset="0"/>
              </a:rPr>
              <a:t> ------------ </a:t>
            </a:r>
            <a:r>
              <a:rPr lang="en-GB" sz="3600" dirty="0" err="1" smtClean="0">
                <a:latin typeface="NikoshBAN" pitchFamily="2" charset="0"/>
                <a:cs typeface="NikoshBAN" pitchFamily="2" charset="0"/>
              </a:rPr>
              <a:t>টি</a:t>
            </a:r>
            <a:r>
              <a:rPr lang="en-GB" sz="3600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86740" y="5129209"/>
            <a:ext cx="10947907" cy="646331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GB" sz="3600" dirty="0" err="1" smtClean="0">
                <a:latin typeface="NikoshBAN" pitchFamily="2" charset="0"/>
                <a:cs typeface="NikoshBAN" pitchFamily="2" charset="0"/>
              </a:rPr>
              <a:t>কোনো</a:t>
            </a:r>
            <a:r>
              <a:rPr lang="en-GB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3600" dirty="0" err="1" smtClean="0">
                <a:latin typeface="NikoshBAN" pitchFamily="2" charset="0"/>
                <a:cs typeface="NikoshBAN" pitchFamily="2" charset="0"/>
              </a:rPr>
              <a:t>ফরজ</a:t>
            </a:r>
            <a:r>
              <a:rPr lang="en-GB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3600" dirty="0" err="1" smtClean="0">
                <a:latin typeface="NikoshBAN" pitchFamily="2" charset="0"/>
                <a:cs typeface="NikoshBAN" pitchFamily="2" charset="0"/>
              </a:rPr>
              <a:t>কাজ</a:t>
            </a:r>
            <a:r>
              <a:rPr lang="en-GB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3600" dirty="0" err="1" smtClean="0">
                <a:latin typeface="NikoshBAN" pitchFamily="2" charset="0"/>
                <a:cs typeface="NikoshBAN" pitchFamily="2" charset="0"/>
              </a:rPr>
              <a:t>বাদ</a:t>
            </a:r>
            <a:r>
              <a:rPr lang="en-GB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3600" dirty="0" err="1" smtClean="0">
                <a:latin typeface="NikoshBAN" pitchFamily="2" charset="0"/>
                <a:cs typeface="NikoshBAN" pitchFamily="2" charset="0"/>
              </a:rPr>
              <a:t>পড়লে</a:t>
            </a:r>
            <a:r>
              <a:rPr lang="en-GB" sz="3600" dirty="0" smtClean="0">
                <a:latin typeface="NikoshBAN" pitchFamily="2" charset="0"/>
                <a:cs typeface="NikoshBAN" pitchFamily="2" charset="0"/>
              </a:rPr>
              <a:t> ----------------------------।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29063" y="6126866"/>
            <a:ext cx="11005584" cy="646331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12700">
            <a:solidFill>
              <a:srgbClr val="0070C0"/>
            </a:solidFill>
            <a:prstDash val="dash"/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3600" dirty="0" err="1" smtClean="0">
                <a:latin typeface="NikoshBAN" pitchFamily="2" charset="0"/>
                <a:cs typeface="NikoshBAN" pitchFamily="2" charset="0"/>
              </a:rPr>
              <a:t>সালাতের</a:t>
            </a:r>
            <a:r>
              <a:rPr lang="en-GB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3600" dirty="0" smtClean="0">
                <a:latin typeface="NikoshBAN" pitchFamily="2" charset="0"/>
                <a:cs typeface="NikoshBAN" pitchFamily="2" charset="0"/>
              </a:rPr>
              <a:t>--------- </a:t>
            </a:r>
            <a:r>
              <a:rPr lang="en-GB" sz="3600" dirty="0" err="1" smtClean="0">
                <a:latin typeface="NikoshBAN" pitchFamily="2" charset="0"/>
                <a:cs typeface="NikoshBAN" pitchFamily="2" charset="0"/>
              </a:rPr>
              <a:t>ফরজ</a:t>
            </a:r>
            <a:r>
              <a:rPr lang="en-GB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3600" dirty="0" err="1" smtClean="0">
                <a:latin typeface="NikoshBAN" pitchFamily="2" charset="0"/>
                <a:cs typeface="NikoshBAN" pitchFamily="2" charset="0"/>
              </a:rPr>
              <a:t>কাজগুলোকে</a:t>
            </a:r>
            <a:r>
              <a:rPr lang="en-GB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3600" dirty="0" err="1" smtClean="0">
                <a:latin typeface="NikoshBAN" pitchFamily="2" charset="0"/>
                <a:cs typeface="NikoshBAN" pitchFamily="2" charset="0"/>
              </a:rPr>
              <a:t>আরকান</a:t>
            </a:r>
            <a:r>
              <a:rPr lang="en-GB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3600" dirty="0" err="1" smtClean="0">
                <a:latin typeface="NikoshBAN" pitchFamily="2" charset="0"/>
                <a:cs typeface="NikoshBAN" pitchFamily="2" charset="0"/>
              </a:rPr>
              <a:t>বলে</a:t>
            </a:r>
            <a:r>
              <a:rPr lang="en-GB" sz="3600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-824460" y="8878147"/>
            <a:ext cx="235345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600" dirty="0" err="1" smtClean="0">
                <a:latin typeface="NikoshBAN" pitchFamily="2" charset="0"/>
                <a:cs typeface="NikoshBAN" pitchFamily="2" charset="0"/>
              </a:rPr>
              <a:t>কেয়াম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111646" y="8832843"/>
            <a:ext cx="353769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600" dirty="0" err="1" smtClean="0">
                <a:latin typeface="NikoshBAN" pitchFamily="2" charset="0"/>
                <a:cs typeface="NikoshBAN" pitchFamily="2" charset="0"/>
              </a:rPr>
              <a:t>সালাত</a:t>
            </a:r>
            <a:r>
              <a:rPr lang="en-GB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3600" dirty="0" err="1" smtClean="0">
                <a:latin typeface="NikoshBAN" pitchFamily="2" charset="0"/>
                <a:cs typeface="NikoshBAN" pitchFamily="2" charset="0"/>
              </a:rPr>
              <a:t>বাতিল</a:t>
            </a:r>
            <a:r>
              <a:rPr lang="en-GB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3600" dirty="0" err="1" smtClean="0">
                <a:latin typeface="NikoshBAN" pitchFamily="2" charset="0"/>
                <a:cs typeface="NikoshBAN" pitchFamily="2" charset="0"/>
              </a:rPr>
              <a:t>হয়ে</a:t>
            </a:r>
            <a:r>
              <a:rPr lang="en-GB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3600" dirty="0" err="1" smtClean="0">
                <a:latin typeface="NikoshBAN" pitchFamily="2" charset="0"/>
                <a:cs typeface="NikoshBAN" pitchFamily="2" charset="0"/>
              </a:rPr>
              <a:t>যায়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077325" y="8832842"/>
            <a:ext cx="103432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600" dirty="0" smtClean="0">
                <a:latin typeface="NikoshBAN" pitchFamily="2" charset="0"/>
                <a:cs typeface="NikoshBAN" pitchFamily="2" charset="0"/>
              </a:rPr>
              <a:t>14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L-Shape 11"/>
          <p:cNvSpPr/>
          <p:nvPr/>
        </p:nvSpPr>
        <p:spPr>
          <a:xfrm rot="18660052">
            <a:off x="2581727" y="9113416"/>
            <a:ext cx="456450" cy="233706"/>
          </a:xfrm>
          <a:prstGeom prst="corne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8649336" y="8786676"/>
            <a:ext cx="182878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600" dirty="0" err="1" smtClean="0">
                <a:latin typeface="NikoshBAN" pitchFamily="2" charset="0"/>
                <a:cs typeface="NikoshBAN" pitchFamily="2" charset="0"/>
              </a:rPr>
              <a:t>ভেতরের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32811" y="236443"/>
            <a:ext cx="3398202" cy="707886"/>
          </a:xfrm>
          <a:prstGeom prst="rect">
            <a:avLst/>
          </a:prstGeom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4000" dirty="0" smtClean="0">
                <a:latin typeface="NikoshBAN" pitchFamily="2" charset="0"/>
                <a:cs typeface="NikoshBAN" pitchFamily="2" charset="0"/>
              </a:rPr>
              <a:t>মূল্যায়ণ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874883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3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3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64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8796E-6 -3.46905E-8 L 0.29647 -0.87895 " pathEditMode="relative" rAng="0" ptsTypes="AA">
                                      <p:cBhvr>
                                        <p:cTn id="71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823" y="-4394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64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45408E-6 -3.56399E-6 L 0.62993 -0.70641 " pathEditMode="relative" rAng="0" ptsTypes="AA">
                                      <p:cBhvr>
                                        <p:cTn id="75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1497" y="-3533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64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7064E-7 1.30546E-6 L 0.22496 -0.57586 " pathEditMode="relative" rAng="0" ptsTypes="AA">
                                      <p:cBhvr>
                                        <p:cTn id="79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241" y="-2879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64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44145E-6 1.30546E-6 L 0.12193 -0.44787 " pathEditMode="relative" rAng="0" ptsTypes="AA">
                                      <p:cBhvr>
                                        <p:cTn id="83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096" y="-2240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64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51622E-6 -3.82509E-6 L -0.42569 -0.32116 " pathEditMode="relative" rAng="0" ptsTypes="AA">
                                      <p:cBhvr>
                                        <p:cTn id="87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1284" y="-1606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  <p:bldP spid="5" grpId="0" animBg="1"/>
      <p:bldP spid="6" grpId="0" animBg="1"/>
      <p:bldP spid="7" grpId="0" animBg="1"/>
      <p:bldP spid="8" grpId="0"/>
      <p:bldP spid="9" grpId="0"/>
      <p:bldP spid="10" grpId="0"/>
      <p:bldP spid="12" grpId="0" animBg="1"/>
      <p:bldP spid="13" grpId="0"/>
      <p:bldP spid="14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349115" y="7326510"/>
            <a:ext cx="10088380" cy="707886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just"/>
            <a:r>
              <a:rPr lang="en-GB" sz="4000" dirty="0" err="1" smtClean="0">
                <a:latin typeface="NikoshBAN" pitchFamily="2" charset="0"/>
                <a:cs typeface="NikoshBAN" pitchFamily="2" charset="0"/>
              </a:rPr>
              <a:t>সালাতের</a:t>
            </a:r>
            <a:r>
              <a:rPr lang="en-GB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4000" dirty="0" err="1" smtClean="0">
                <a:latin typeface="NikoshBAN" pitchFamily="2" charset="0"/>
                <a:cs typeface="NikoshBAN" pitchFamily="2" charset="0"/>
              </a:rPr>
              <a:t>আহকাম-আরকানগুলো</a:t>
            </a:r>
            <a:r>
              <a:rPr lang="en-GB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4000" dirty="0" err="1" smtClean="0">
                <a:latin typeface="NikoshBAN" pitchFamily="2" charset="0"/>
                <a:cs typeface="NikoshBAN" pitchFamily="2" charset="0"/>
              </a:rPr>
              <a:t>খাতায়</a:t>
            </a:r>
            <a:r>
              <a:rPr lang="en-GB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4000" dirty="0" err="1" smtClean="0">
                <a:latin typeface="NikoshBAN" pitchFamily="2" charset="0"/>
                <a:cs typeface="NikoshBAN" pitchFamily="2" charset="0"/>
              </a:rPr>
              <a:t>লিখে</a:t>
            </a:r>
            <a:r>
              <a:rPr lang="en-GB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4000" dirty="0" err="1" smtClean="0">
                <a:latin typeface="NikoshBAN" pitchFamily="2" charset="0"/>
                <a:cs typeface="NikoshBAN" pitchFamily="2" charset="0"/>
              </a:rPr>
              <a:t>আনবে</a:t>
            </a:r>
            <a:r>
              <a:rPr lang="en-GB" sz="4000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279886" y="459356"/>
            <a:ext cx="5594292" cy="144655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8800" dirty="0" err="1" smtClean="0">
                <a:latin typeface="NikoshBAN" pitchFamily="2" charset="0"/>
                <a:cs typeface="NikoshBAN" pitchFamily="2" charset="0"/>
              </a:rPr>
              <a:t>বাড়ির</a:t>
            </a:r>
            <a:r>
              <a:rPr lang="en-US" sz="8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IN" sz="8800" dirty="0" smtClean="0">
                <a:latin typeface="NikoshBAN" pitchFamily="2" charset="0"/>
                <a:cs typeface="NikoshBAN" pitchFamily="2" charset="0"/>
              </a:rPr>
              <a:t>কাজ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6637" y="2104244"/>
            <a:ext cx="7913335" cy="44314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87324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3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9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3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Image result for grass 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832" y="3967844"/>
            <a:ext cx="11942618" cy="46136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3119137" y="3536331"/>
            <a:ext cx="5926007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600" b="1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ধন্যবাদ</a:t>
            </a:r>
            <a:endParaRPr lang="en-US" sz="16600" b="1" dirty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6" name="Picture 3" descr="F:\animated\Red-Rose-And-Bird-Animated-roses-9846510-219-320.gif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241686" y="778864"/>
            <a:ext cx="1456006" cy="3731016"/>
          </a:xfrm>
          <a:prstGeom prst="rect">
            <a:avLst/>
          </a:prstGeom>
          <a:noFill/>
        </p:spPr>
      </p:pic>
      <p:pic>
        <p:nvPicPr>
          <p:cNvPr id="7" name="Picture 3" descr="F:\animated\Red-Rose-And-Bird-Animated-roses-9846510-219-320.gif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flipH="1">
            <a:off x="9876020" y="688298"/>
            <a:ext cx="1211705" cy="3731016"/>
          </a:xfrm>
          <a:prstGeom prst="rect">
            <a:avLst/>
          </a:prstGeom>
          <a:noFill/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7779" y="778864"/>
            <a:ext cx="5061367" cy="28343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0323848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45" presetClass="entr" presetSubtype="0" repeatCount="2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3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45" presetClass="entr" presetSubtype="0" repeatCount="2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3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773180" y="373135"/>
            <a:ext cx="6015962" cy="707886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 w="12700">
            <a:solidFill>
              <a:schemeClr val="tx1"/>
            </a:solidFill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 defTabSz="914400">
              <a:defRPr/>
            </a:pPr>
            <a:r>
              <a:rPr lang="en-US" sz="4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itchFamily="2" charset="0"/>
              </a:rPr>
              <a:t>শিক্</a:t>
            </a:r>
            <a:r>
              <a:rPr lang="as-IN" sz="4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itchFamily="2" charset="0"/>
              </a:rPr>
              <a:t>ষ</a:t>
            </a:r>
            <a:r>
              <a:rPr lang="en-US" sz="4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itchFamily="2" charset="0"/>
              </a:rPr>
              <a:t>ক </a:t>
            </a:r>
            <a:r>
              <a:rPr lang="as-IN" sz="4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itchFamily="2" charset="0"/>
              </a:rPr>
              <a:t>প</a:t>
            </a:r>
            <a:r>
              <a:rPr lang="en-US" sz="4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itchFamily="2" charset="0"/>
              </a:rPr>
              <a:t>র</a:t>
            </a:r>
            <a:r>
              <a:rPr lang="as-IN" sz="4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itchFamily="2" charset="0"/>
              </a:rPr>
              <a:t>ি</a:t>
            </a:r>
            <a:r>
              <a:rPr lang="en-US" sz="4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itchFamily="2" charset="0"/>
              </a:rPr>
              <a:t>চ</a:t>
            </a:r>
            <a:r>
              <a:rPr lang="as-IN" sz="4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itchFamily="2" charset="0"/>
              </a:rPr>
              <a:t>ি</a:t>
            </a:r>
            <a:r>
              <a:rPr lang="en-US" sz="4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itchFamily="2" charset="0"/>
              </a:rPr>
              <a:t>ত</a:t>
            </a:r>
            <a:r>
              <a:rPr lang="as-IN" sz="4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itchFamily="2" charset="0"/>
              </a:rPr>
              <a:t>ি</a:t>
            </a:r>
            <a:endParaRPr lang="en-US" sz="40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6951" y="1329320"/>
            <a:ext cx="1963254" cy="5593376"/>
          </a:xfrm>
          <a:prstGeom prst="rect">
            <a:avLst/>
          </a:prstGeom>
        </p:spPr>
      </p:pic>
      <p:pic>
        <p:nvPicPr>
          <p:cNvPr id="13" name="Picture 4" descr="Image result for grass 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4853784"/>
            <a:ext cx="11983453" cy="34774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TextBox 13"/>
          <p:cNvSpPr txBox="1"/>
          <p:nvPr/>
        </p:nvSpPr>
        <p:spPr>
          <a:xfrm>
            <a:off x="6949725" y="2773785"/>
            <a:ext cx="4397828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মো</a:t>
            </a:r>
            <a:r>
              <a:rPr lang="en-US" sz="40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: </a:t>
            </a:r>
            <a:r>
              <a:rPr lang="en-US" sz="4000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শরফুদ্দিন</a:t>
            </a:r>
            <a:r>
              <a:rPr lang="en-US" sz="40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মৃধা</a:t>
            </a:r>
            <a:endParaRPr lang="en-US" sz="4000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40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সহকারি</a:t>
            </a:r>
            <a:r>
              <a:rPr lang="en-US" sz="40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40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শিক্ষক</a:t>
            </a:r>
            <a:endParaRPr lang="en-US" sz="4000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40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৪১নং </a:t>
            </a:r>
            <a:r>
              <a:rPr lang="en-US" sz="40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লক্ষ্মীপুর</a:t>
            </a:r>
            <a:r>
              <a:rPr lang="en-US" sz="40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সঃপ্রাঃবিঃ</a:t>
            </a:r>
            <a:r>
              <a:rPr lang="en-US" sz="40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। </a:t>
            </a:r>
          </a:p>
          <a:p>
            <a:r>
              <a:rPr lang="en-US" sz="40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মতলব</a:t>
            </a:r>
            <a:r>
              <a:rPr lang="en-US" sz="40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দক্ষিণ</a:t>
            </a:r>
            <a:r>
              <a:rPr lang="en-US" sz="40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40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চাঁদপুর</a:t>
            </a:r>
            <a:r>
              <a:rPr lang="en-US" sz="40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। </a:t>
            </a:r>
            <a:endParaRPr lang="en-GB" sz="4000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9193" y="1745741"/>
            <a:ext cx="3237875" cy="50003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6019464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0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800" decel="100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800" decel="100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800" decel="100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800" decel="100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4" grpId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498277" y="296709"/>
            <a:ext cx="4602500" cy="777118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28575">
            <a:solidFill>
              <a:schemeClr val="tx1"/>
            </a:solidFill>
          </a:ln>
        </p:spPr>
        <p:txBody>
          <a:bodyPr wrap="square" lIns="99043" tIns="49521" rIns="99043" bIns="49521" rtlCol="0">
            <a:spAutoFit/>
          </a:bodyPr>
          <a:lstStyle/>
          <a:p>
            <a:pPr defTabSz="990393"/>
            <a:r>
              <a:rPr lang="en-US" sz="4400" b="1" dirty="0">
                <a:ln w="12700">
                  <a:solidFill>
                    <a:schemeClr val="accent1"/>
                  </a:solidFill>
                  <a:prstDash val="solid"/>
                </a:ln>
                <a:solidFill>
                  <a:srgbClr val="741A36"/>
                </a:solidFill>
                <a:effectLst>
                  <a:outerShdw dist="38100" dir="2640000" algn="bl" rotWithShape="0">
                    <a:schemeClr val="accent1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পাঠ পরিচিতি</a:t>
            </a:r>
          </a:p>
        </p:txBody>
      </p:sp>
      <p:pic>
        <p:nvPicPr>
          <p:cNvPr id="7" name="Picture 4" descr="Image result for grass 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832" y="5078304"/>
            <a:ext cx="11942618" cy="3503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747841" y="1390676"/>
            <a:ext cx="10103371" cy="5078313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endParaRPr lang="en-US" sz="3600" b="1" dirty="0" smtClean="0">
              <a:solidFill>
                <a:srgbClr val="0070C0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BD" sz="3600" b="1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শ্রে</a:t>
            </a:r>
            <a:r>
              <a:rPr lang="bn-IN" sz="3600" b="1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ণিঃ</a:t>
            </a:r>
            <a:r>
              <a:rPr lang="bn-BD" sz="3600" b="1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পঞ্চম</a:t>
            </a:r>
            <a:r>
              <a:rPr lang="en-US" sz="3600" b="1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3600" b="1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 </a:t>
            </a:r>
          </a:p>
          <a:p>
            <a:pPr algn="ctr"/>
            <a:r>
              <a:rPr lang="bn-BD" sz="3600" b="1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বিষয়ঃ</a:t>
            </a:r>
            <a:r>
              <a:rPr lang="en-US" sz="3600" b="1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GB" sz="3600" b="1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ইসলাম</a:t>
            </a:r>
            <a:r>
              <a:rPr lang="en-GB" sz="3600" b="1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GB" sz="3600" b="1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ধর্ম</a:t>
            </a:r>
            <a:r>
              <a:rPr lang="en-GB" sz="3600" b="1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ও </a:t>
            </a:r>
            <a:r>
              <a:rPr lang="en-GB" sz="3600" b="1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নৈতিক</a:t>
            </a:r>
            <a:r>
              <a:rPr lang="en-GB" sz="3600" b="1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GB" sz="3600" b="1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শিক্ষা</a:t>
            </a:r>
            <a:r>
              <a:rPr lang="bn-BD" sz="3600" b="1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   </a:t>
            </a:r>
          </a:p>
          <a:p>
            <a:pPr algn="ctr"/>
            <a:r>
              <a:rPr lang="bn-BD" sz="3600" b="1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অধ্যায়ঃ</a:t>
            </a:r>
            <a:r>
              <a:rPr lang="en-US" sz="3600" b="1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২ ( </a:t>
            </a:r>
            <a:r>
              <a:rPr lang="en-US" sz="3600" b="1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ইবাদত</a:t>
            </a:r>
            <a:r>
              <a:rPr lang="en-US" sz="3600" b="1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)</a:t>
            </a:r>
          </a:p>
          <a:p>
            <a:pPr algn="ctr"/>
            <a:r>
              <a:rPr lang="en-US" sz="3600" b="1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পাঠ্যাংশ</a:t>
            </a:r>
            <a:r>
              <a:rPr lang="en-US" sz="3600" b="1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: </a:t>
            </a:r>
            <a:r>
              <a:rPr lang="en-US" sz="3600" b="1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সালাত</a:t>
            </a:r>
            <a:r>
              <a:rPr lang="en-US" sz="3600" b="1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শুরু</a:t>
            </a:r>
            <a:r>
              <a:rPr lang="en-US" sz="3600" b="1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করার</a:t>
            </a:r>
            <a:r>
              <a:rPr lang="en-US" sz="3600" b="1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আগে</a:t>
            </a:r>
            <a:r>
              <a:rPr lang="en-US" sz="3600" b="1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এবং</a:t>
            </a:r>
            <a:r>
              <a:rPr lang="en-US" sz="3600" b="1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সালাতের</a:t>
            </a:r>
            <a:r>
              <a:rPr lang="en-US" sz="3600" b="1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ভেতরে</a:t>
            </a:r>
            <a:r>
              <a:rPr lang="en-US" sz="3600" b="1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কতগুলো</a:t>
            </a:r>
            <a:r>
              <a:rPr lang="en-US" sz="3600" b="1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কাজ</a:t>
            </a:r>
            <a:r>
              <a:rPr lang="en-US" sz="3600" b="1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আছে</a:t>
            </a:r>
            <a:r>
              <a:rPr lang="en-US" sz="3600" b="1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। -----------</a:t>
            </a:r>
            <a:r>
              <a:rPr lang="en-US" sz="3600" b="1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ভুলেও</a:t>
            </a:r>
            <a:r>
              <a:rPr lang="en-US" sz="3600" b="1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কোনো</a:t>
            </a:r>
            <a:r>
              <a:rPr lang="en-US" sz="3600" b="1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ফরজ</a:t>
            </a:r>
            <a:r>
              <a:rPr lang="en-US" sz="3600" b="1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কাজ</a:t>
            </a:r>
            <a:r>
              <a:rPr lang="en-US" sz="3600" b="1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বাদ</a:t>
            </a:r>
            <a:r>
              <a:rPr lang="en-US" sz="3600" b="1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পড়লে</a:t>
            </a:r>
            <a:r>
              <a:rPr lang="en-US" sz="3600" b="1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সালাত</a:t>
            </a:r>
            <a:r>
              <a:rPr lang="en-US" sz="3600" b="1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3600" b="1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না</a:t>
            </a:r>
            <a:r>
              <a:rPr lang="en-US" sz="3600" b="1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। </a:t>
            </a:r>
            <a:r>
              <a:rPr lang="en-US" sz="3600" b="1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পুনরায়</a:t>
            </a:r>
            <a:r>
              <a:rPr lang="en-US" sz="3600" b="1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আদায়</a:t>
            </a:r>
            <a:r>
              <a:rPr lang="en-US" sz="3600" b="1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3600" b="1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3600" b="1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।  (পৃ:35-37)।</a:t>
            </a:r>
          </a:p>
          <a:p>
            <a:pPr algn="ctr"/>
            <a:r>
              <a:rPr lang="en-US" sz="3600" b="1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পাঠ</a:t>
            </a:r>
            <a:r>
              <a:rPr lang="en-US" sz="3600" b="1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: </a:t>
            </a:r>
            <a:r>
              <a:rPr lang="en-US" sz="3600" b="1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5 </a:t>
            </a:r>
            <a:r>
              <a:rPr lang="en-US" sz="3600" b="1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সালাতের</a:t>
            </a:r>
            <a:r>
              <a:rPr lang="en-US" sz="3600" b="1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আহকাম-আরকান</a:t>
            </a:r>
            <a:r>
              <a:rPr lang="en-US" sz="3600" b="1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।</a:t>
            </a:r>
          </a:p>
          <a:p>
            <a:pPr algn="ctr"/>
            <a:r>
              <a:rPr lang="bn-BD" sz="36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3600" b="1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518669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2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2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6" dur="20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20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672590" y="522902"/>
            <a:ext cx="5606321" cy="707886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শিখনফল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98227" y="2425405"/>
            <a:ext cx="4748134" cy="646331"/>
          </a:xfrm>
          <a:prstGeom prst="rect">
            <a:avLst/>
          </a:prstGeom>
          <a:solidFill>
            <a:schemeClr val="accent4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এই পাঠ শেষে শিক্ষার্থীরা---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903750" y="4287186"/>
            <a:ext cx="9353862" cy="1200329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r>
              <a:rPr lang="en-GB" sz="3600" dirty="0" smtClean="0">
                <a:latin typeface="NikoshBAN" pitchFamily="2" charset="0"/>
                <a:cs typeface="NikoshBAN" pitchFamily="2" charset="0"/>
              </a:rPr>
              <a:t>2.4.1 </a:t>
            </a:r>
            <a:r>
              <a:rPr lang="en-GB" sz="3600" dirty="0" err="1" smtClean="0">
                <a:latin typeface="NikoshBAN" pitchFamily="2" charset="0"/>
                <a:cs typeface="NikoshBAN" pitchFamily="2" charset="0"/>
              </a:rPr>
              <a:t>আহকাম-আরকান</a:t>
            </a:r>
            <a:r>
              <a:rPr lang="en-GB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3600" dirty="0" err="1" smtClean="0">
                <a:latin typeface="NikoshBAN" pitchFamily="2" charset="0"/>
                <a:cs typeface="NikoshBAN" pitchFamily="2" charset="0"/>
              </a:rPr>
              <a:t>বলতে</a:t>
            </a:r>
            <a:r>
              <a:rPr lang="en-GB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3600" dirty="0" err="1" smtClean="0"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GB" sz="3600" dirty="0" smtClean="0">
                <a:latin typeface="NikoshBAN" pitchFamily="2" charset="0"/>
                <a:cs typeface="NikoshBAN" pitchFamily="2" charset="0"/>
              </a:rPr>
              <a:t>।</a:t>
            </a:r>
          </a:p>
          <a:p>
            <a:r>
              <a:rPr lang="en-GB" sz="3600" dirty="0" smtClean="0">
                <a:latin typeface="NikoshBAN" pitchFamily="2" charset="0"/>
                <a:cs typeface="NikoshBAN" pitchFamily="2" charset="0"/>
              </a:rPr>
              <a:t>2.4.2 </a:t>
            </a:r>
            <a:r>
              <a:rPr lang="en-GB" sz="3600" dirty="0" err="1" smtClean="0">
                <a:latin typeface="NikoshBAN" pitchFamily="2" charset="0"/>
                <a:cs typeface="NikoshBAN" pitchFamily="2" charset="0"/>
              </a:rPr>
              <a:t>তারা</a:t>
            </a:r>
            <a:r>
              <a:rPr lang="en-GB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3600" dirty="0" err="1" smtClean="0">
                <a:latin typeface="NikoshBAN" pitchFamily="2" charset="0"/>
                <a:cs typeface="NikoshBAN" pitchFamily="2" charset="0"/>
              </a:rPr>
              <a:t>সালাতের</a:t>
            </a:r>
            <a:r>
              <a:rPr lang="en-GB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3600" dirty="0" err="1" smtClean="0">
                <a:latin typeface="NikoshBAN" pitchFamily="2" charset="0"/>
                <a:cs typeface="NikoshBAN" pitchFamily="2" charset="0"/>
              </a:rPr>
              <a:t>নিয়ম</a:t>
            </a:r>
            <a:r>
              <a:rPr lang="en-GB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3600" dirty="0" err="1" smtClean="0">
                <a:latin typeface="NikoshBAN" pitchFamily="2" charset="0"/>
                <a:cs typeface="NikoshBAN" pitchFamily="2" charset="0"/>
              </a:rPr>
              <a:t>কানুন</a:t>
            </a:r>
            <a:r>
              <a:rPr lang="en-GB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3600" dirty="0" err="1" smtClean="0">
                <a:latin typeface="NikoshBAN" pitchFamily="2" charset="0"/>
                <a:cs typeface="NikoshBAN" pitchFamily="2" charset="0"/>
              </a:rPr>
              <a:t>বলতে</a:t>
            </a:r>
            <a:r>
              <a:rPr lang="en-GB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3600" dirty="0" err="1" smtClean="0"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GB" sz="3600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475268" y="506695"/>
            <a:ext cx="11067157" cy="830997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800" i="1" dirty="0" err="1" smtClean="0">
                <a:ln w="0"/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পাঠের</a:t>
            </a:r>
            <a:r>
              <a:rPr lang="en-US" sz="4800" i="1" dirty="0" smtClean="0">
                <a:ln w="0"/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i="1" dirty="0" err="1" smtClean="0">
                <a:ln w="0"/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অনুকুল</a:t>
            </a:r>
            <a:r>
              <a:rPr lang="en-US" sz="4800" i="1" dirty="0" smtClean="0">
                <a:ln w="0"/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i="1" dirty="0" err="1" smtClean="0">
                <a:ln w="0"/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পরিবেশ</a:t>
            </a:r>
            <a:r>
              <a:rPr lang="en-US" sz="4800" i="1" dirty="0" smtClean="0">
                <a:ln w="0"/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i="1" dirty="0" err="1" smtClean="0">
                <a:ln w="0"/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সৃষ্টি</a:t>
            </a:r>
            <a:endParaRPr lang="en-GB" sz="4800" i="1" dirty="0">
              <a:ln w="0"/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234477" y="5957780"/>
            <a:ext cx="9848537" cy="92333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5400" dirty="0" err="1" smtClean="0">
                <a:latin typeface="NikoshBAN" pitchFamily="2" charset="0"/>
                <a:cs typeface="NikoshBAN" pitchFamily="2" charset="0"/>
              </a:rPr>
              <a:t>এখন</a:t>
            </a:r>
            <a:r>
              <a:rPr lang="en-US" sz="5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 smtClean="0">
                <a:latin typeface="NikoshBAN" pitchFamily="2" charset="0"/>
                <a:cs typeface="NikoshBAN" pitchFamily="2" charset="0"/>
              </a:rPr>
              <a:t>আমরা</a:t>
            </a:r>
            <a:r>
              <a:rPr lang="en-US" sz="5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 smtClean="0">
                <a:latin typeface="NikoshBAN" pitchFamily="2" charset="0"/>
                <a:cs typeface="NikoshBAN" pitchFamily="2" charset="0"/>
              </a:rPr>
              <a:t>একটি</a:t>
            </a:r>
            <a:r>
              <a:rPr lang="en-US" sz="5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 smtClean="0">
                <a:latin typeface="NikoshBAN" pitchFamily="2" charset="0"/>
                <a:cs typeface="NikoshBAN" pitchFamily="2" charset="0"/>
              </a:rPr>
              <a:t>সুন্দর</a:t>
            </a:r>
            <a:r>
              <a:rPr lang="en-US" sz="5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 smtClean="0">
                <a:latin typeface="NikoshBAN" pitchFamily="2" charset="0"/>
                <a:cs typeface="NikoshBAN" pitchFamily="2" charset="0"/>
              </a:rPr>
              <a:t>ভিডিও</a:t>
            </a:r>
            <a:r>
              <a:rPr lang="en-US" sz="5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 smtClean="0">
                <a:latin typeface="NikoshBAN" pitchFamily="2" charset="0"/>
                <a:cs typeface="NikoshBAN" pitchFamily="2" charset="0"/>
              </a:rPr>
              <a:t>দেখবো</a:t>
            </a:r>
            <a:r>
              <a:rPr lang="en-US" sz="5400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sz="54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988" y="1442623"/>
            <a:ext cx="5036694" cy="4353204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4577" y="1419238"/>
            <a:ext cx="4790027" cy="4353204"/>
          </a:xfrm>
          <a:prstGeom prst="rect">
            <a:avLst/>
          </a:prstGeom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6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0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Box 17"/>
          <p:cNvSpPr txBox="1"/>
          <p:nvPr/>
        </p:nvSpPr>
        <p:spPr>
          <a:xfrm>
            <a:off x="632166" y="6172525"/>
            <a:ext cx="10970225" cy="52322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2800" dirty="0" err="1" smtClean="0">
                <a:latin typeface="NikoshBAN" pitchFamily="2" charset="0"/>
                <a:cs typeface="NikoshBAN" pitchFamily="2" charset="0"/>
              </a:rPr>
              <a:t>বলতো</a:t>
            </a:r>
            <a:r>
              <a:rPr lang="en-GB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2800" dirty="0" err="1" smtClean="0">
                <a:latin typeface="NikoshBAN" pitchFamily="2" charset="0"/>
                <a:cs typeface="NikoshBAN" pitchFamily="2" charset="0"/>
              </a:rPr>
              <a:t>তোমাদের</a:t>
            </a:r>
            <a:r>
              <a:rPr lang="en-GB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2800" dirty="0" err="1" smtClean="0">
                <a:latin typeface="NikoshBAN" pitchFamily="2" charset="0"/>
                <a:cs typeface="NikoshBAN" pitchFamily="2" charset="0"/>
              </a:rPr>
              <a:t>বাড়িতে</a:t>
            </a:r>
            <a:r>
              <a:rPr lang="en-GB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2800" dirty="0" err="1" smtClean="0">
                <a:latin typeface="NikoshBAN" pitchFamily="2" charset="0"/>
                <a:cs typeface="NikoshBAN" pitchFamily="2" charset="0"/>
              </a:rPr>
              <a:t>আব্বা</a:t>
            </a:r>
            <a:r>
              <a:rPr lang="en-GB" sz="2800" dirty="0" smtClean="0">
                <a:latin typeface="NikoshBAN" pitchFamily="2" charset="0"/>
                <a:cs typeface="NikoshBAN" pitchFamily="2" charset="0"/>
              </a:rPr>
              <a:t>, </a:t>
            </a:r>
            <a:r>
              <a:rPr lang="en-GB" sz="2800" dirty="0" err="1" smtClean="0">
                <a:latin typeface="NikoshBAN" pitchFamily="2" charset="0"/>
                <a:cs typeface="NikoshBAN" pitchFamily="2" charset="0"/>
              </a:rPr>
              <a:t>আম্মা</a:t>
            </a:r>
            <a:r>
              <a:rPr lang="en-GB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2800" dirty="0" err="1" smtClean="0">
                <a:latin typeface="NikoshBAN" pitchFamily="2" charset="0"/>
                <a:cs typeface="NikoshBAN" pitchFamily="2" charset="0"/>
              </a:rPr>
              <a:t>এবং</a:t>
            </a:r>
            <a:r>
              <a:rPr lang="en-GB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2800" dirty="0" err="1" smtClean="0">
                <a:latin typeface="NikoshBAN" pitchFamily="2" charset="0"/>
                <a:cs typeface="NikoshBAN" pitchFamily="2" charset="0"/>
              </a:rPr>
              <a:t>অন্যান্যরা</a:t>
            </a:r>
            <a:r>
              <a:rPr lang="en-GB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2800" dirty="0" err="1" smtClean="0">
                <a:latin typeface="NikoshBAN" pitchFamily="2" charset="0"/>
                <a:cs typeface="NikoshBAN" pitchFamily="2" charset="0"/>
              </a:rPr>
              <a:t>সালাত</a:t>
            </a:r>
            <a:r>
              <a:rPr lang="en-GB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2800" dirty="0" err="1" smtClean="0">
                <a:latin typeface="NikoshBAN" pitchFamily="2" charset="0"/>
                <a:cs typeface="NikoshBAN" pitchFamily="2" charset="0"/>
              </a:rPr>
              <a:t>শুর</a:t>
            </a:r>
            <a:r>
              <a:rPr lang="en-GB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2800" dirty="0" err="1" smtClean="0">
                <a:latin typeface="NikoshBAN" pitchFamily="2" charset="0"/>
                <a:cs typeface="NikoshBAN" pitchFamily="2" charset="0"/>
              </a:rPr>
              <a:t>করার</a:t>
            </a:r>
            <a:r>
              <a:rPr lang="en-GB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2800" dirty="0" err="1" smtClean="0">
                <a:latin typeface="NikoshBAN" pitchFamily="2" charset="0"/>
                <a:cs typeface="NikoshBAN" pitchFamily="2" charset="0"/>
              </a:rPr>
              <a:t>আগে</a:t>
            </a:r>
            <a:r>
              <a:rPr lang="en-GB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2800" dirty="0" err="1" smtClean="0">
                <a:latin typeface="NikoshBAN" pitchFamily="2" charset="0"/>
                <a:cs typeface="NikoshBAN" pitchFamily="2" charset="0"/>
              </a:rPr>
              <a:t>কী</a:t>
            </a:r>
            <a:r>
              <a:rPr lang="en-GB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2800" dirty="0" err="1" smtClean="0">
                <a:latin typeface="NikoshBAN" pitchFamily="2" charset="0"/>
                <a:cs typeface="NikoshBAN" pitchFamily="2" charset="0"/>
              </a:rPr>
              <a:t>কী</a:t>
            </a:r>
            <a:r>
              <a:rPr lang="en-GB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2800" dirty="0" err="1" smtClean="0">
                <a:latin typeface="NikoshBAN" pitchFamily="2" charset="0"/>
                <a:cs typeface="NikoshBAN" pitchFamily="2" charset="0"/>
              </a:rPr>
              <a:t>কাজ</a:t>
            </a:r>
            <a:r>
              <a:rPr lang="en-GB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2800" dirty="0" err="1" smtClean="0">
                <a:latin typeface="NikoshBAN" pitchFamily="2" charset="0"/>
                <a:cs typeface="NikoshBAN" pitchFamily="2" charset="0"/>
              </a:rPr>
              <a:t>করেন</a:t>
            </a:r>
            <a:r>
              <a:rPr lang="en-GB" sz="2800" dirty="0" smtClean="0">
                <a:latin typeface="NikoshBAN" pitchFamily="2" charset="0"/>
                <a:cs typeface="NikoshBAN" pitchFamily="2" charset="0"/>
              </a:rPr>
              <a:t>?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62145" y="6876527"/>
            <a:ext cx="10970226" cy="58477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12700">
            <a:solidFill>
              <a:srgbClr val="0070C0"/>
            </a:solidFill>
            <a:prstDash val="dash"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সালাত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আদায়ের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সময়ে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সালাত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এর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ভেতরে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তারা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কাজ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করেন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?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62145" y="7682340"/>
            <a:ext cx="10970226" cy="58477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3200" dirty="0" err="1" smtClean="0">
                <a:latin typeface="NikoshBAN" pitchFamily="2" charset="0"/>
                <a:cs typeface="NikoshBAN" pitchFamily="2" charset="0"/>
              </a:rPr>
              <a:t>সালাত</a:t>
            </a:r>
            <a:r>
              <a:rPr lang="en-GB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3200" dirty="0" err="1" smtClean="0">
                <a:latin typeface="NikoshBAN" pitchFamily="2" charset="0"/>
                <a:cs typeface="NikoshBAN" pitchFamily="2" charset="0"/>
              </a:rPr>
              <a:t>আদায়ের</a:t>
            </a:r>
            <a:r>
              <a:rPr lang="en-GB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3200" dirty="0" err="1" smtClean="0">
                <a:latin typeface="NikoshBAN" pitchFamily="2" charset="0"/>
                <a:cs typeface="NikoshBAN" pitchFamily="2" charset="0"/>
              </a:rPr>
              <a:t>আগে</a:t>
            </a:r>
            <a:r>
              <a:rPr lang="en-GB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3200" dirty="0" err="1" smtClean="0">
                <a:latin typeface="NikoshBAN" pitchFamily="2" charset="0"/>
                <a:cs typeface="NikoshBAN" pitchFamily="2" charset="0"/>
              </a:rPr>
              <a:t>এবং</a:t>
            </a:r>
            <a:r>
              <a:rPr lang="en-GB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3200" dirty="0" err="1" smtClean="0">
                <a:latin typeface="NikoshBAN" pitchFamily="2" charset="0"/>
                <a:cs typeface="NikoshBAN" pitchFamily="2" charset="0"/>
              </a:rPr>
              <a:t>সালাত</a:t>
            </a:r>
            <a:r>
              <a:rPr lang="en-GB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3200" dirty="0" err="1" smtClean="0">
                <a:latin typeface="NikoshBAN" pitchFamily="2" charset="0"/>
                <a:cs typeface="NikoshBAN" pitchFamily="2" charset="0"/>
              </a:rPr>
              <a:t>এর</a:t>
            </a:r>
            <a:r>
              <a:rPr lang="en-GB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3200" dirty="0" err="1" smtClean="0">
                <a:latin typeface="NikoshBAN" pitchFamily="2" charset="0"/>
                <a:cs typeface="NikoshBAN" pitchFamily="2" charset="0"/>
              </a:rPr>
              <a:t>ভেতরে</a:t>
            </a:r>
            <a:r>
              <a:rPr lang="en-GB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3200" dirty="0" err="1" smtClean="0">
                <a:latin typeface="NikoshBAN" pitchFamily="2" charset="0"/>
                <a:cs typeface="NikoshBAN" pitchFamily="2" charset="0"/>
              </a:rPr>
              <a:t>যে</a:t>
            </a:r>
            <a:r>
              <a:rPr lang="en-GB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3200" dirty="0" err="1" smtClean="0">
                <a:latin typeface="NikoshBAN" pitchFamily="2" charset="0"/>
                <a:cs typeface="NikoshBAN" pitchFamily="2" charset="0"/>
              </a:rPr>
              <a:t>কাজগুলো</a:t>
            </a:r>
            <a:r>
              <a:rPr lang="en-GB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3200" dirty="0" err="1" smtClean="0">
                <a:latin typeface="NikoshBAN" pitchFamily="2" charset="0"/>
                <a:cs typeface="NikoshBAN" pitchFamily="2" charset="0"/>
              </a:rPr>
              <a:t>করা</a:t>
            </a:r>
            <a:r>
              <a:rPr lang="en-GB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3200" dirty="0" err="1" smtClean="0">
                <a:latin typeface="NikoshBAN" pitchFamily="2" charset="0"/>
                <a:cs typeface="NikoshBAN" pitchFamily="2" charset="0"/>
              </a:rPr>
              <a:t>হয়</a:t>
            </a:r>
            <a:r>
              <a:rPr lang="en-GB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3200" dirty="0" err="1" smtClean="0">
                <a:latin typeface="NikoshBAN" pitchFamily="2" charset="0"/>
                <a:cs typeface="NikoshBAN" pitchFamily="2" charset="0"/>
              </a:rPr>
              <a:t>তাকে</a:t>
            </a:r>
            <a:r>
              <a:rPr lang="en-GB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3200" dirty="0" err="1" smtClean="0">
                <a:latin typeface="NikoshBAN" pitchFamily="2" charset="0"/>
                <a:cs typeface="NikoshBAN" pitchFamily="2" charset="0"/>
              </a:rPr>
              <a:t>কী</a:t>
            </a:r>
            <a:r>
              <a:rPr lang="en-GB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3200" dirty="0" err="1" smtClean="0">
                <a:latin typeface="NikoshBAN" pitchFamily="2" charset="0"/>
                <a:cs typeface="NikoshBAN" pitchFamily="2" charset="0"/>
              </a:rPr>
              <a:t>বলে</a:t>
            </a:r>
            <a:r>
              <a:rPr lang="en-GB" sz="3200" dirty="0" smtClean="0">
                <a:latin typeface="NikoshBAN" pitchFamily="2" charset="0"/>
                <a:cs typeface="NikoshBAN" pitchFamily="2" charset="0"/>
              </a:rPr>
              <a:t>?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91243" y="958046"/>
            <a:ext cx="3056707" cy="1965026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210952" y="230431"/>
            <a:ext cx="4468946" cy="58477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3200" dirty="0" err="1" smtClean="0">
                <a:latin typeface="NikoshBAN" pitchFamily="2" charset="0"/>
                <a:cs typeface="NikoshBAN" pitchFamily="2" charset="0"/>
              </a:rPr>
              <a:t>এখন</a:t>
            </a:r>
            <a:r>
              <a:rPr lang="en-GB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3200" dirty="0" err="1" smtClean="0">
                <a:latin typeface="NikoshBAN" pitchFamily="2" charset="0"/>
                <a:cs typeface="NikoshBAN" pitchFamily="2" charset="0"/>
              </a:rPr>
              <a:t>আমরা</a:t>
            </a:r>
            <a:r>
              <a:rPr lang="en-GB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3200" dirty="0" err="1" smtClean="0">
                <a:latin typeface="NikoshBAN" pitchFamily="2" charset="0"/>
                <a:cs typeface="NikoshBAN" pitchFamily="2" charset="0"/>
              </a:rPr>
              <a:t>কিছু</a:t>
            </a:r>
            <a:r>
              <a:rPr lang="en-GB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3200" dirty="0" err="1" smtClean="0">
                <a:latin typeface="NikoshBAN" pitchFamily="2" charset="0"/>
                <a:cs typeface="NikoshBAN" pitchFamily="2" charset="0"/>
              </a:rPr>
              <a:t>চিত্র</a:t>
            </a:r>
            <a:r>
              <a:rPr lang="en-GB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3200" dirty="0" err="1" smtClean="0">
                <a:latin typeface="NikoshBAN" pitchFamily="2" charset="0"/>
                <a:cs typeface="NikoshBAN" pitchFamily="2" charset="0"/>
              </a:rPr>
              <a:t>দেখবো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9264" y="1023992"/>
            <a:ext cx="3152362" cy="1743194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8970" y="3385725"/>
            <a:ext cx="3182656" cy="2204284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89247" y="958046"/>
            <a:ext cx="2809875" cy="1965026"/>
          </a:xfrm>
          <a:prstGeom prst="rect">
            <a:avLst/>
          </a:prstGeom>
        </p:spPr>
      </p:pic>
      <p:pic>
        <p:nvPicPr>
          <p:cNvPr id="20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91243" y="3143985"/>
            <a:ext cx="3056707" cy="26877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3" name="Picture 3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89247" y="3248183"/>
            <a:ext cx="2894104" cy="23418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63728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800" decel="100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800" decel="100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800" decel="100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800" decel="100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800" decel="100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800" decel="100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800" decel="100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800" decel="100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800" decel="100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800" decel="100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800" decel="100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800" decel="100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800" decel="100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9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9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12" grpId="0" animBg="1"/>
      <p:bldP spid="13" grpId="0" animBg="1"/>
      <p:bldP spid="1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066757" y="638414"/>
            <a:ext cx="5655489" cy="1200329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txBody>
          <a:bodyPr wrap="square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en-US" sz="7200" b="1" cap="all" dirty="0" err="1" smtClean="0">
                <a:ln/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আজকের</a:t>
            </a:r>
            <a:r>
              <a:rPr lang="en-US" sz="7200" b="1" cap="all" dirty="0" smtClean="0">
                <a:ln/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7200" b="1" cap="all" dirty="0" err="1" smtClean="0">
                <a:ln/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পাঠ</a:t>
            </a:r>
            <a:r>
              <a:rPr lang="en-US" sz="7200" b="1" cap="all" dirty="0" smtClean="0">
                <a:ln/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7200" b="1" cap="all" dirty="0" smtClean="0">
                <a:ln/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 </a:t>
            </a:r>
            <a:endParaRPr lang="en-US" sz="7200" b="1" cap="all" dirty="0">
              <a:ln/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683452" y="7146899"/>
            <a:ext cx="4422098" cy="707886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GB" sz="4000" b="1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সালাতের</a:t>
            </a:r>
            <a:r>
              <a:rPr lang="en-GB" sz="4000" b="1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GB" sz="4000" b="1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আহকাম-আরকান</a:t>
            </a:r>
            <a:endParaRPr lang="en-GB" sz="4000" b="1" dirty="0" smtClean="0">
              <a:solidFill>
                <a:srgbClr val="0070C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57629" y="2290706"/>
            <a:ext cx="3519352" cy="36818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545" y="2841298"/>
            <a:ext cx="4719649" cy="29404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74556" y="313040"/>
            <a:ext cx="10508105" cy="1200329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3600" dirty="0" err="1" smtClean="0">
                <a:latin typeface="NikoshBAN" pitchFamily="2" charset="0"/>
                <a:cs typeface="NikoshBAN" pitchFamily="2" charset="0"/>
              </a:rPr>
              <a:t>এখন</a:t>
            </a:r>
            <a:r>
              <a:rPr lang="en-GB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3600" dirty="0" err="1" smtClean="0">
                <a:latin typeface="NikoshBAN" pitchFamily="2" charset="0"/>
                <a:cs typeface="NikoshBAN" pitchFamily="2" charset="0"/>
              </a:rPr>
              <a:t>তোমাদের</a:t>
            </a:r>
            <a:r>
              <a:rPr lang="en-GB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3600" dirty="0" err="1" smtClean="0">
                <a:latin typeface="NikoshBAN" pitchFamily="2" charset="0"/>
                <a:cs typeface="NikoshBAN" pitchFamily="2" charset="0"/>
              </a:rPr>
              <a:t>বইয়ের</a:t>
            </a:r>
            <a:r>
              <a:rPr lang="en-GB" sz="3600" dirty="0" smtClean="0">
                <a:latin typeface="NikoshBAN" pitchFamily="2" charset="0"/>
                <a:cs typeface="NikoshBAN" pitchFamily="2" charset="0"/>
              </a:rPr>
              <a:t> 35নং </a:t>
            </a:r>
            <a:r>
              <a:rPr lang="en-GB" sz="3600" dirty="0" err="1" smtClean="0">
                <a:latin typeface="NikoshBAN" pitchFamily="2" charset="0"/>
                <a:cs typeface="NikoshBAN" pitchFamily="2" charset="0"/>
              </a:rPr>
              <a:t>পৃষ্ঠা</a:t>
            </a:r>
            <a:r>
              <a:rPr lang="en-GB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3600" dirty="0" err="1" smtClean="0">
                <a:latin typeface="NikoshBAN" pitchFamily="2" charset="0"/>
                <a:cs typeface="NikoshBAN" pitchFamily="2" charset="0"/>
              </a:rPr>
              <a:t>খোল</a:t>
            </a:r>
            <a:r>
              <a:rPr lang="en-GB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3600" dirty="0" err="1" smtClean="0">
                <a:latin typeface="NikoshBAN" pitchFamily="2" charset="0"/>
                <a:cs typeface="NikoshBAN" pitchFamily="2" charset="0"/>
              </a:rPr>
              <a:t>এবং</a:t>
            </a:r>
            <a:r>
              <a:rPr lang="en-GB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3600" dirty="0" err="1" smtClean="0">
                <a:latin typeface="NikoshBAN" pitchFamily="2" charset="0"/>
                <a:cs typeface="NikoshBAN" pitchFamily="2" charset="0"/>
              </a:rPr>
              <a:t>আমি</a:t>
            </a:r>
            <a:r>
              <a:rPr lang="en-GB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3600" dirty="0" err="1" smtClean="0">
                <a:latin typeface="NikoshBAN" pitchFamily="2" charset="0"/>
                <a:cs typeface="NikoshBAN" pitchFamily="2" charset="0"/>
              </a:rPr>
              <a:t>যা</a:t>
            </a:r>
            <a:r>
              <a:rPr lang="en-GB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3600" dirty="0" err="1" smtClean="0">
                <a:latin typeface="NikoshBAN" pitchFamily="2" charset="0"/>
                <a:cs typeface="NikoshBAN" pitchFamily="2" charset="0"/>
              </a:rPr>
              <a:t>পাঠ</a:t>
            </a:r>
            <a:r>
              <a:rPr lang="en-GB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3600" dirty="0" err="1" smtClean="0">
                <a:latin typeface="NikoshBAN" pitchFamily="2" charset="0"/>
                <a:cs typeface="NikoshBAN" pitchFamily="2" charset="0"/>
              </a:rPr>
              <a:t>করি</a:t>
            </a:r>
            <a:r>
              <a:rPr lang="en-GB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3600" dirty="0" err="1" smtClean="0">
                <a:latin typeface="NikoshBAN" pitchFamily="2" charset="0"/>
                <a:cs typeface="NikoshBAN" pitchFamily="2" charset="0"/>
              </a:rPr>
              <a:t>তা</a:t>
            </a:r>
            <a:r>
              <a:rPr lang="en-GB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3600" dirty="0" err="1" smtClean="0">
                <a:latin typeface="NikoshBAN" pitchFamily="2" charset="0"/>
                <a:cs typeface="NikoshBAN" pitchFamily="2" charset="0"/>
              </a:rPr>
              <a:t>মনোযোগসহকারে</a:t>
            </a:r>
            <a:r>
              <a:rPr lang="en-GB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3600" dirty="0" err="1" smtClean="0">
                <a:latin typeface="NikoshBAN" pitchFamily="2" charset="0"/>
                <a:cs typeface="NikoshBAN" pitchFamily="2" charset="0"/>
              </a:rPr>
              <a:t>শোন</a:t>
            </a:r>
            <a:r>
              <a:rPr lang="en-GB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3600" dirty="0" err="1" smtClean="0">
                <a:latin typeface="NikoshBAN" pitchFamily="2" charset="0"/>
                <a:cs typeface="NikoshBAN" pitchFamily="2" charset="0"/>
              </a:rPr>
              <a:t>এবং</a:t>
            </a:r>
            <a:r>
              <a:rPr lang="en-GB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3600" dirty="0" err="1" smtClean="0">
                <a:latin typeface="NikoshBAN" pitchFamily="2" charset="0"/>
                <a:cs typeface="NikoshBAN" pitchFamily="2" charset="0"/>
              </a:rPr>
              <a:t>আমার</a:t>
            </a:r>
            <a:r>
              <a:rPr lang="en-GB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3600" dirty="0" err="1" smtClean="0">
                <a:latin typeface="NikoshBAN" pitchFamily="2" charset="0"/>
                <a:cs typeface="NikoshBAN" pitchFamily="2" charset="0"/>
              </a:rPr>
              <a:t>সাথে</a:t>
            </a:r>
            <a:r>
              <a:rPr lang="en-GB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3600" dirty="0" err="1" smtClean="0">
                <a:latin typeface="NikoshBAN" pitchFamily="2" charset="0"/>
                <a:cs typeface="NikoshBAN" pitchFamily="2" charset="0"/>
              </a:rPr>
              <a:t>পাঠ</a:t>
            </a:r>
            <a:r>
              <a:rPr lang="en-GB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3600" dirty="0" err="1" smtClean="0">
                <a:latin typeface="NikoshBAN" pitchFamily="2" charset="0"/>
                <a:cs typeface="NikoshBAN" pitchFamily="2" charset="0"/>
              </a:rPr>
              <a:t>কর</a:t>
            </a:r>
            <a:r>
              <a:rPr lang="en-GB" sz="3600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255247" y="1584402"/>
            <a:ext cx="4544521" cy="52322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12700">
            <a:solidFill>
              <a:srgbClr val="0070C0"/>
            </a:solidFill>
            <a:prstDash val="dash"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সালাতের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ফরজ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বলতে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বুঝায়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?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255247" y="2256529"/>
            <a:ext cx="4544521" cy="2677656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12700">
            <a:solidFill>
              <a:srgbClr val="0070C0"/>
            </a:solidFill>
            <a:prstDash val="dash"/>
          </a:ln>
        </p:spPr>
        <p:txBody>
          <a:bodyPr wrap="square" rtlCol="0">
            <a:spAutoFit/>
          </a:bodyPr>
          <a:lstStyle/>
          <a:p>
            <a:pPr algn="just"/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উত্তর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: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সালাত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শুরু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করার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আগে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এবং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সালাতের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ভেতরে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কতকগুলো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কাজ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আছে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।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এগুলো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অবশ্যই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পালন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।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এগুলোর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যেকোনো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একটি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ছুটে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গেলেও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সালাত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না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।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এই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কাজগুলোকে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সালাতের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ফরজ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বলে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255247" y="5182149"/>
            <a:ext cx="4544521" cy="1077218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সালাতের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ফরজ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কত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প্রকার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?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255247" y="6633207"/>
            <a:ext cx="4616978" cy="954107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en-GB" sz="2800" dirty="0" err="1" smtClean="0">
                <a:latin typeface="NikoshBAN" pitchFamily="2" charset="0"/>
                <a:cs typeface="NikoshBAN" pitchFamily="2" charset="0"/>
              </a:rPr>
              <a:t>উত্তর</a:t>
            </a:r>
            <a:r>
              <a:rPr lang="en-GB" sz="2800" dirty="0" smtClean="0">
                <a:latin typeface="NikoshBAN" pitchFamily="2" charset="0"/>
                <a:cs typeface="NikoshBAN" pitchFamily="2" charset="0"/>
              </a:rPr>
              <a:t>: </a:t>
            </a:r>
            <a:r>
              <a:rPr lang="en-GB" sz="2800" dirty="0" err="1" smtClean="0">
                <a:latin typeface="NikoshBAN" pitchFamily="2" charset="0"/>
                <a:cs typeface="NikoshBAN" pitchFamily="2" charset="0"/>
              </a:rPr>
              <a:t>সালাতের</a:t>
            </a:r>
            <a:r>
              <a:rPr lang="en-GB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2800" dirty="0" err="1" smtClean="0">
                <a:latin typeface="NikoshBAN" pitchFamily="2" charset="0"/>
                <a:cs typeface="NikoshBAN" pitchFamily="2" charset="0"/>
              </a:rPr>
              <a:t>ফরজ</a:t>
            </a:r>
            <a:r>
              <a:rPr lang="en-GB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2800" dirty="0" err="1" smtClean="0">
                <a:latin typeface="NikoshBAN" pitchFamily="2" charset="0"/>
                <a:cs typeface="NikoshBAN" pitchFamily="2" charset="0"/>
              </a:rPr>
              <a:t>দুইভাগে</a:t>
            </a:r>
            <a:r>
              <a:rPr lang="en-GB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2800" dirty="0" err="1" smtClean="0">
                <a:latin typeface="NikoshBAN" pitchFamily="2" charset="0"/>
                <a:cs typeface="NikoshBAN" pitchFamily="2" charset="0"/>
              </a:rPr>
              <a:t>বিভক্ত</a:t>
            </a:r>
            <a:r>
              <a:rPr lang="en-GB" sz="2800" dirty="0" smtClean="0">
                <a:latin typeface="NikoshBAN" pitchFamily="2" charset="0"/>
                <a:cs typeface="NikoshBAN" pitchFamily="2" charset="0"/>
              </a:rPr>
              <a:t>। </a:t>
            </a:r>
            <a:r>
              <a:rPr lang="en-GB" sz="2800" dirty="0" err="1" smtClean="0">
                <a:latin typeface="NikoshBAN" pitchFamily="2" charset="0"/>
                <a:cs typeface="NikoshBAN" pitchFamily="2" charset="0"/>
              </a:rPr>
              <a:t>যথা</a:t>
            </a:r>
            <a:r>
              <a:rPr lang="en-GB" sz="2800" dirty="0" smtClean="0">
                <a:latin typeface="NikoshBAN" pitchFamily="2" charset="0"/>
                <a:cs typeface="NikoshBAN" pitchFamily="2" charset="0"/>
              </a:rPr>
              <a:t>: ১। </a:t>
            </a:r>
            <a:r>
              <a:rPr lang="en-GB" sz="2800" dirty="0" err="1" smtClean="0">
                <a:latin typeface="NikoshBAN" pitchFamily="2" charset="0"/>
                <a:cs typeface="NikoshBAN" pitchFamily="2" charset="0"/>
              </a:rPr>
              <a:t>আহকাম</a:t>
            </a:r>
            <a:r>
              <a:rPr lang="en-GB" sz="2800" dirty="0" smtClean="0">
                <a:latin typeface="NikoshBAN" pitchFamily="2" charset="0"/>
                <a:cs typeface="NikoshBAN" pitchFamily="2" charset="0"/>
              </a:rPr>
              <a:t>, ও ২। </a:t>
            </a:r>
            <a:r>
              <a:rPr lang="en-GB" sz="2800" dirty="0" err="1" smtClean="0">
                <a:latin typeface="NikoshBAN" pitchFamily="2" charset="0"/>
                <a:cs typeface="NikoshBAN" pitchFamily="2" charset="0"/>
              </a:rPr>
              <a:t>আরকান</a:t>
            </a:r>
            <a:r>
              <a:rPr lang="en-GB" sz="2800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8501" y="1846011"/>
            <a:ext cx="6472004" cy="63835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561706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7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78" dur="25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79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80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 animBg="1"/>
      <p:bldP spid="6" grpId="0" animBg="1"/>
      <p:bldP spid="9" grpId="0" animBg="1"/>
      <p:bldP spid="10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extBox 19"/>
          <p:cNvSpPr txBox="1"/>
          <p:nvPr/>
        </p:nvSpPr>
        <p:spPr>
          <a:xfrm>
            <a:off x="6505732" y="1068946"/>
            <a:ext cx="5456418" cy="52322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সালাতের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আহকাম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কাকে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বলে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এবং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ইহা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কতটি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?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2458387" y="298050"/>
            <a:ext cx="7195279" cy="646331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3600" dirty="0" err="1" smtClean="0">
                <a:latin typeface="NikoshBAN" pitchFamily="2" charset="0"/>
                <a:cs typeface="NikoshBAN" pitchFamily="2" charset="0"/>
              </a:rPr>
              <a:t>এখন</a:t>
            </a:r>
            <a:r>
              <a:rPr lang="en-GB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3600" dirty="0" err="1" smtClean="0">
                <a:latin typeface="NikoshBAN" pitchFamily="2" charset="0"/>
                <a:cs typeface="NikoshBAN" pitchFamily="2" charset="0"/>
              </a:rPr>
              <a:t>তোমাদের</a:t>
            </a:r>
            <a:r>
              <a:rPr lang="en-GB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3600" dirty="0" err="1" smtClean="0">
                <a:latin typeface="NikoshBAN" pitchFamily="2" charset="0"/>
                <a:cs typeface="NikoshBAN" pitchFamily="2" charset="0"/>
              </a:rPr>
              <a:t>বইয়ের</a:t>
            </a:r>
            <a:r>
              <a:rPr lang="en-GB" sz="3600" dirty="0" smtClean="0">
                <a:latin typeface="NikoshBAN" pitchFamily="2" charset="0"/>
                <a:cs typeface="NikoshBAN" pitchFamily="2" charset="0"/>
              </a:rPr>
              <a:t> 36নং </a:t>
            </a:r>
            <a:r>
              <a:rPr lang="en-GB" sz="3600" dirty="0" err="1" smtClean="0">
                <a:latin typeface="NikoshBAN" pitchFamily="2" charset="0"/>
                <a:cs typeface="NikoshBAN" pitchFamily="2" charset="0"/>
              </a:rPr>
              <a:t>পৃষ্ঠায়</a:t>
            </a:r>
            <a:r>
              <a:rPr lang="en-GB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3600" dirty="0" err="1" smtClean="0">
                <a:latin typeface="NikoshBAN" pitchFamily="2" charset="0"/>
                <a:cs typeface="NikoshBAN" pitchFamily="2" charset="0"/>
              </a:rPr>
              <a:t>যাও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513226" y="1793041"/>
            <a:ext cx="5388964" cy="1384995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2800" dirty="0" err="1" smtClean="0">
                <a:latin typeface="NikoshBAN" pitchFamily="2" charset="0"/>
                <a:cs typeface="NikoshBAN" pitchFamily="2" charset="0"/>
              </a:rPr>
              <a:t>উত্তর</a:t>
            </a:r>
            <a:r>
              <a:rPr lang="en-GB" sz="2800" dirty="0" smtClean="0">
                <a:latin typeface="NikoshBAN" pitchFamily="2" charset="0"/>
                <a:cs typeface="NikoshBAN" pitchFamily="2" charset="0"/>
              </a:rPr>
              <a:t>: </a:t>
            </a:r>
            <a:r>
              <a:rPr lang="en-GB" sz="2800" dirty="0" err="1" smtClean="0">
                <a:latin typeface="NikoshBAN" pitchFamily="2" charset="0"/>
                <a:cs typeface="NikoshBAN" pitchFamily="2" charset="0"/>
              </a:rPr>
              <a:t>সালাত</a:t>
            </a:r>
            <a:r>
              <a:rPr lang="en-GB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2800" dirty="0" err="1" smtClean="0">
                <a:latin typeface="NikoshBAN" pitchFamily="2" charset="0"/>
                <a:cs typeface="NikoshBAN" pitchFamily="2" charset="0"/>
              </a:rPr>
              <a:t>শুরু</a:t>
            </a:r>
            <a:r>
              <a:rPr lang="en-GB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2800" dirty="0" err="1" smtClean="0">
                <a:latin typeface="NikoshBAN" pitchFamily="2" charset="0"/>
                <a:cs typeface="NikoshBAN" pitchFamily="2" charset="0"/>
              </a:rPr>
              <a:t>করার</a:t>
            </a:r>
            <a:r>
              <a:rPr lang="en-GB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2800" dirty="0" err="1" smtClean="0">
                <a:latin typeface="NikoshBAN" pitchFamily="2" charset="0"/>
                <a:cs typeface="NikoshBAN" pitchFamily="2" charset="0"/>
              </a:rPr>
              <a:t>আগে</a:t>
            </a:r>
            <a:r>
              <a:rPr lang="en-GB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2800" dirty="0" err="1" smtClean="0">
                <a:latin typeface="NikoshBAN" pitchFamily="2" charset="0"/>
                <a:cs typeface="NikoshBAN" pitchFamily="2" charset="0"/>
              </a:rPr>
              <a:t>যে</a:t>
            </a:r>
            <a:r>
              <a:rPr lang="en-GB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2800" dirty="0" err="1" smtClean="0">
                <a:latin typeface="NikoshBAN" pitchFamily="2" charset="0"/>
                <a:cs typeface="NikoshBAN" pitchFamily="2" charset="0"/>
              </a:rPr>
              <a:t>ফরজ</a:t>
            </a:r>
            <a:r>
              <a:rPr lang="en-GB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2800" dirty="0" err="1" smtClean="0">
                <a:latin typeface="NikoshBAN" pitchFamily="2" charset="0"/>
                <a:cs typeface="NikoshBAN" pitchFamily="2" charset="0"/>
              </a:rPr>
              <a:t>কাজগুলো</a:t>
            </a:r>
            <a:r>
              <a:rPr lang="en-GB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2800" dirty="0" err="1" smtClean="0">
                <a:latin typeface="NikoshBAN" pitchFamily="2" charset="0"/>
                <a:cs typeface="NikoshBAN" pitchFamily="2" charset="0"/>
              </a:rPr>
              <a:t>আছে</a:t>
            </a:r>
            <a:r>
              <a:rPr lang="en-GB" sz="2800" dirty="0" smtClean="0">
                <a:latin typeface="NikoshBAN" pitchFamily="2" charset="0"/>
                <a:cs typeface="NikoshBAN" pitchFamily="2" charset="0"/>
              </a:rPr>
              <a:t>, </a:t>
            </a:r>
            <a:r>
              <a:rPr lang="en-GB" sz="2800" dirty="0" err="1" smtClean="0">
                <a:latin typeface="NikoshBAN" pitchFamily="2" charset="0"/>
                <a:cs typeface="NikoshBAN" pitchFamily="2" charset="0"/>
              </a:rPr>
              <a:t>সেগুলোকে</a:t>
            </a:r>
            <a:r>
              <a:rPr lang="en-GB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2800" dirty="0" err="1" smtClean="0">
                <a:latin typeface="NikoshBAN" pitchFamily="2" charset="0"/>
                <a:cs typeface="NikoshBAN" pitchFamily="2" charset="0"/>
              </a:rPr>
              <a:t>সালাতের</a:t>
            </a:r>
            <a:r>
              <a:rPr lang="en-GB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2800" dirty="0" err="1" smtClean="0">
                <a:latin typeface="NikoshBAN" pitchFamily="2" charset="0"/>
                <a:cs typeface="NikoshBAN" pitchFamily="2" charset="0"/>
              </a:rPr>
              <a:t>আহকাম</a:t>
            </a:r>
            <a:r>
              <a:rPr lang="en-GB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2800" dirty="0" err="1" smtClean="0">
                <a:latin typeface="NikoshBAN" pitchFamily="2" charset="0"/>
                <a:cs typeface="NikoshBAN" pitchFamily="2" charset="0"/>
              </a:rPr>
              <a:t>বা</a:t>
            </a:r>
            <a:r>
              <a:rPr lang="en-GB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2800" dirty="0" err="1" smtClean="0">
                <a:latin typeface="NikoshBAN" pitchFamily="2" charset="0"/>
                <a:cs typeface="NikoshBAN" pitchFamily="2" charset="0"/>
              </a:rPr>
              <a:t>শর্ত</a:t>
            </a:r>
            <a:r>
              <a:rPr lang="en-GB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2800" dirty="0" err="1" smtClean="0">
                <a:latin typeface="NikoshBAN" pitchFamily="2" charset="0"/>
                <a:cs typeface="NikoshBAN" pitchFamily="2" charset="0"/>
              </a:rPr>
              <a:t>বলে</a:t>
            </a:r>
            <a:r>
              <a:rPr lang="en-GB" sz="2800" dirty="0" smtClean="0">
                <a:latin typeface="NikoshBAN" pitchFamily="2" charset="0"/>
                <a:cs typeface="NikoshBAN" pitchFamily="2" charset="0"/>
              </a:rPr>
              <a:t>। </a:t>
            </a:r>
            <a:r>
              <a:rPr lang="en-GB" sz="2800" dirty="0" err="1" smtClean="0">
                <a:latin typeface="NikoshBAN" pitchFamily="2" charset="0"/>
                <a:cs typeface="NikoshBAN" pitchFamily="2" charset="0"/>
              </a:rPr>
              <a:t>সালাতে</a:t>
            </a:r>
            <a:r>
              <a:rPr lang="en-GB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2800" dirty="0" err="1" smtClean="0">
                <a:latin typeface="NikoshBAN" pitchFamily="2" charset="0"/>
                <a:cs typeface="NikoshBAN" pitchFamily="2" charset="0"/>
              </a:rPr>
              <a:t>আহকাম</a:t>
            </a:r>
            <a:r>
              <a:rPr lang="en-GB" sz="2800" dirty="0" smtClean="0">
                <a:latin typeface="NikoshBAN" pitchFamily="2" charset="0"/>
                <a:cs typeface="NikoshBAN" pitchFamily="2" charset="0"/>
              </a:rPr>
              <a:t> ৭টি।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077" y="944381"/>
            <a:ext cx="6226695" cy="75100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6847374" y="7031110"/>
            <a:ext cx="5246557" cy="1384995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2800" dirty="0" err="1" smtClean="0">
                <a:latin typeface="NikoshBAN" pitchFamily="2" charset="0"/>
                <a:cs typeface="NikoshBAN" pitchFamily="2" charset="0"/>
              </a:rPr>
              <a:t>উত্তর</a:t>
            </a:r>
            <a:r>
              <a:rPr lang="en-GB" sz="2800" dirty="0" smtClean="0">
                <a:latin typeface="NikoshBAN" pitchFamily="2" charset="0"/>
                <a:cs typeface="NikoshBAN" pitchFamily="2" charset="0"/>
              </a:rPr>
              <a:t>: </a:t>
            </a:r>
            <a:r>
              <a:rPr lang="en-GB" sz="2800" dirty="0" err="1" smtClean="0">
                <a:latin typeface="NikoshBAN" pitchFamily="2" charset="0"/>
                <a:cs typeface="NikoshBAN" pitchFamily="2" charset="0"/>
              </a:rPr>
              <a:t>সালাতের</a:t>
            </a:r>
            <a:r>
              <a:rPr lang="en-GB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2800" dirty="0" err="1" smtClean="0">
                <a:latin typeface="NikoshBAN" pitchFamily="2" charset="0"/>
                <a:cs typeface="NikoshBAN" pitchFamily="2" charset="0"/>
              </a:rPr>
              <a:t>ভেতরে</a:t>
            </a:r>
            <a:r>
              <a:rPr lang="en-GB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2800" dirty="0" err="1" smtClean="0">
                <a:latin typeface="NikoshBAN" pitchFamily="2" charset="0"/>
                <a:cs typeface="NikoshBAN" pitchFamily="2" charset="0"/>
              </a:rPr>
              <a:t>যে</a:t>
            </a:r>
            <a:r>
              <a:rPr lang="en-GB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2800" dirty="0" err="1" smtClean="0">
                <a:latin typeface="NikoshBAN" pitchFamily="2" charset="0"/>
                <a:cs typeface="NikoshBAN" pitchFamily="2" charset="0"/>
              </a:rPr>
              <a:t>ফরজ</a:t>
            </a:r>
            <a:r>
              <a:rPr lang="en-GB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2800" dirty="0" err="1" smtClean="0">
                <a:latin typeface="NikoshBAN" pitchFamily="2" charset="0"/>
                <a:cs typeface="NikoshBAN" pitchFamily="2" charset="0"/>
              </a:rPr>
              <a:t>কাজগুলো</a:t>
            </a:r>
            <a:r>
              <a:rPr lang="en-GB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2800" dirty="0" err="1" smtClean="0">
                <a:latin typeface="NikoshBAN" pitchFamily="2" charset="0"/>
                <a:cs typeface="NikoshBAN" pitchFamily="2" charset="0"/>
              </a:rPr>
              <a:t>আছে</a:t>
            </a:r>
            <a:r>
              <a:rPr lang="en-GB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2800" dirty="0" err="1" smtClean="0">
                <a:latin typeface="NikoshBAN" pitchFamily="2" charset="0"/>
                <a:cs typeface="NikoshBAN" pitchFamily="2" charset="0"/>
              </a:rPr>
              <a:t>সেগুলোকে</a:t>
            </a:r>
            <a:r>
              <a:rPr lang="en-GB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2800" dirty="0" err="1" smtClean="0">
                <a:latin typeface="NikoshBAN" pitchFamily="2" charset="0"/>
                <a:cs typeface="NikoshBAN" pitchFamily="2" charset="0"/>
              </a:rPr>
              <a:t>সালাতের</a:t>
            </a:r>
            <a:r>
              <a:rPr lang="en-GB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2800" dirty="0" err="1" smtClean="0">
                <a:latin typeface="NikoshBAN" pitchFamily="2" charset="0"/>
                <a:cs typeface="NikoshBAN" pitchFamily="2" charset="0"/>
              </a:rPr>
              <a:t>আরকান</a:t>
            </a:r>
            <a:r>
              <a:rPr lang="en-GB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2800" dirty="0" err="1" smtClean="0">
                <a:latin typeface="NikoshBAN" pitchFamily="2" charset="0"/>
                <a:cs typeface="NikoshBAN" pitchFamily="2" charset="0"/>
              </a:rPr>
              <a:t>বলে</a:t>
            </a:r>
            <a:r>
              <a:rPr lang="en-GB" sz="2800" dirty="0" smtClean="0">
                <a:latin typeface="NikoshBAN" pitchFamily="2" charset="0"/>
                <a:cs typeface="NikoshBAN" pitchFamily="2" charset="0"/>
              </a:rPr>
              <a:t>। </a:t>
            </a:r>
            <a:r>
              <a:rPr lang="en-GB" sz="2800" dirty="0" err="1" smtClean="0">
                <a:latin typeface="NikoshBAN" pitchFamily="2" charset="0"/>
                <a:cs typeface="NikoshBAN" pitchFamily="2" charset="0"/>
              </a:rPr>
              <a:t>সালাতে</a:t>
            </a:r>
            <a:r>
              <a:rPr lang="en-GB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2800" dirty="0" err="1" smtClean="0">
                <a:latin typeface="NikoshBAN" pitchFamily="2" charset="0"/>
                <a:cs typeface="NikoshBAN" pitchFamily="2" charset="0"/>
              </a:rPr>
              <a:t>আরকান</a:t>
            </a:r>
            <a:r>
              <a:rPr lang="en-GB" sz="2800" dirty="0" smtClean="0">
                <a:latin typeface="NikoshBAN" pitchFamily="2" charset="0"/>
                <a:cs typeface="NikoshBAN" pitchFamily="2" charset="0"/>
              </a:rPr>
              <a:t> ৭টি।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735582" y="6299078"/>
            <a:ext cx="5456418" cy="52322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সালাতের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আরকান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কাকে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বলে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এবং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ইহা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কতটি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?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35957" y="3667045"/>
            <a:ext cx="2770367" cy="1781175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70653" y="3667046"/>
            <a:ext cx="2431537" cy="1781174"/>
          </a:xfrm>
          <a:prstGeom prst="rect">
            <a:avLst/>
          </a:prstGeom>
        </p:spPr>
      </p:pic>
      <p:sp>
        <p:nvSpPr>
          <p:cNvPr id="12" name="Pentagon 11"/>
          <p:cNvSpPr/>
          <p:nvPr/>
        </p:nvSpPr>
        <p:spPr>
          <a:xfrm>
            <a:off x="6857837" y="5477866"/>
            <a:ext cx="2206685" cy="462071"/>
          </a:xfrm>
          <a:prstGeom prst="homePlate">
            <a:avLst>
              <a:gd name="adj" fmla="val 1107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GB" sz="2800" dirty="0" err="1" smtClean="0">
                <a:latin typeface="NikoshBAN" pitchFamily="2" charset="0"/>
                <a:cs typeface="NikoshBAN" pitchFamily="2" charset="0"/>
              </a:rPr>
              <a:t>সালাত</a:t>
            </a:r>
            <a:r>
              <a:rPr lang="en-GB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2800" dirty="0" err="1" smtClean="0">
                <a:latin typeface="NikoshBAN" pitchFamily="2" charset="0"/>
                <a:cs typeface="NikoshBAN" pitchFamily="2" charset="0"/>
              </a:rPr>
              <a:t>শুরুর</a:t>
            </a:r>
            <a:r>
              <a:rPr lang="en-GB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2800" dirty="0" err="1" smtClean="0">
                <a:latin typeface="NikoshBAN" pitchFamily="2" charset="0"/>
                <a:cs typeface="NikoshBAN" pitchFamily="2" charset="0"/>
              </a:rPr>
              <a:t>আগে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Pentagon 12"/>
          <p:cNvSpPr/>
          <p:nvPr/>
        </p:nvSpPr>
        <p:spPr>
          <a:xfrm>
            <a:off x="9676145" y="5475241"/>
            <a:ext cx="2091132" cy="462071"/>
          </a:xfrm>
          <a:prstGeom prst="homePlate">
            <a:avLst>
              <a:gd name="adj" fmla="val 1107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GB" sz="2800" dirty="0" err="1" smtClean="0">
                <a:latin typeface="NikoshBAN" pitchFamily="2" charset="0"/>
                <a:cs typeface="NikoshBAN" pitchFamily="2" charset="0"/>
              </a:rPr>
              <a:t>সালাতের</a:t>
            </a:r>
            <a:r>
              <a:rPr lang="en-GB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2800" dirty="0" err="1" smtClean="0">
                <a:latin typeface="NikoshBAN" pitchFamily="2" charset="0"/>
                <a:cs typeface="NikoshBAN" pitchFamily="2" charset="0"/>
              </a:rPr>
              <a:t>ভেতরে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986528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41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42" dur="25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43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44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4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4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4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1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7" dur="4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4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9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9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9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0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1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1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1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1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21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22" dur="25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23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24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1" grpId="0" animBg="1"/>
      <p:bldP spid="9" grpId="0" animBg="1"/>
      <p:bldP spid="7" grpId="0" animBg="1"/>
      <p:bldP spid="8" grpId="0" animBg="1"/>
      <p:bldP spid="12" grpId="0" animBg="1"/>
      <p:bldP spid="13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5373</TotalTime>
  <Words>611</Words>
  <Application>Microsoft Office PowerPoint</Application>
  <PresentationFormat>Custom</PresentationFormat>
  <Paragraphs>74</Paragraphs>
  <Slides>17</Slides>
  <Notes>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8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Ridhi Mitra</dc:creator>
  <cp:lastModifiedBy>User</cp:lastModifiedBy>
  <cp:revision>922</cp:revision>
  <dcterms:created xsi:type="dcterms:W3CDTF">2017-01-13T14:40:45Z</dcterms:created>
  <dcterms:modified xsi:type="dcterms:W3CDTF">2020-07-30T14:22:36Z</dcterms:modified>
</cp:coreProperties>
</file>