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303" r:id="rId7"/>
    <p:sldId id="292" r:id="rId8"/>
    <p:sldId id="304" r:id="rId9"/>
    <p:sldId id="306" r:id="rId10"/>
    <p:sldId id="295" r:id="rId11"/>
    <p:sldId id="305" r:id="rId12"/>
    <p:sldId id="296" r:id="rId13"/>
    <p:sldId id="307" r:id="rId14"/>
    <p:sldId id="274" r:id="rId15"/>
    <p:sldId id="266" r:id="rId16"/>
    <p:sldId id="267" r:id="rId17"/>
    <p:sldId id="276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3E9"/>
    <a:srgbClr val="04CC1C"/>
    <a:srgbClr val="B67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8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F3AFB-4704-47DE-8895-ABFD91A0D393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D21DE-E381-4BD1-BEAC-676F8ADF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D21DE-E381-4BD1-BEAC-676F8ADFA0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000"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F6AF-EA5C-4E76-A02A-ABC4B3C7745C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20" y="462988"/>
            <a:ext cx="9152920" cy="593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981200" y="304800"/>
            <a:ext cx="5077032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7200" b="1" cap="none" spc="5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61644" cy="390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4348" y="0"/>
            <a:ext cx="350965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514600" y="304800"/>
            <a:ext cx="3733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মাটির বুনটভিত্তিক শ্রেণিবিভাগ</a:t>
            </a:r>
            <a:endParaRPr lang="en-US" sz="2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618915"/>
            <a:ext cx="3276600" cy="270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Untitled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5501640" cy="253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129" y="1219200"/>
            <a:ext cx="8024384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33600" y="152400"/>
            <a:ext cx="46482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মাটির বুনট রূপান্তরকরণ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838200"/>
            <a:ext cx="4876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বেলে মাটিকে দোআঁশ মাটিতে রূপান্তরকরণ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2333738" cy="1713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600200"/>
            <a:ext cx="2319417" cy="167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600200"/>
            <a:ext cx="2441233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038600"/>
            <a:ext cx="2252944" cy="1851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114800"/>
            <a:ext cx="2528207" cy="17697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04800" y="3352800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এটেল মাটি ব্যবহার করে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3276600" y="3352800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জৈব সার ব্যবহার করে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6248400" y="3352800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কেঁচো সার ব্যবহার করে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1752600" y="6019800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কম্পোষ্ট সার ব্যবহার করে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724400" y="5943600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সবুজ সার ব্যবহার করে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2649818" cy="184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2133600" y="152400"/>
            <a:ext cx="46482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মাটির বুনট রূপান্তরকরণ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838200"/>
            <a:ext cx="4876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এটেল মাটিকে দোআঁশ মাটিতে রূপান্তরকরণ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2438399" cy="1795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114800"/>
            <a:ext cx="1846162" cy="196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962400"/>
            <a:ext cx="1952625" cy="217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828800"/>
            <a:ext cx="2519363" cy="180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3572" y="4114800"/>
            <a:ext cx="2525616" cy="198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04800" y="3581400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বেলে মাটি ব্যবহার করে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124200" y="3657600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সবুজসার ব্যবহার করে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400800" y="3657600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খামারজাত সার ব্যবহার করে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0"/>
            <a:ext cx="31242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কেঁচো সার বা ভার্মি কম্পোষ্ট ব্যবহার করে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9000" y="6019800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জৈব সার ব্যবহার করে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172200" y="6019800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জমির নাড়া পুড়িয়ে 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953000"/>
            <a:ext cx="7162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ফসল উৎপাদনে মৃত্তিকা বুনটের ভুমিকা লিখ। 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64" y="66470"/>
            <a:ext cx="6336836" cy="46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200400"/>
            <a:ext cx="746760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মাটির বুনট বলতে কী বুঝ?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২। মাটির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বুনট জানা জরুরি কেন 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বুনটের ভিত্তিতে মাটি কত প্রকার?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ভার্মি কম্পোষ্ট কী?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৫। কম্পোষ্ট সার মাটির ভৌত গঠন উন্নয়নে কিভাবে সহায়তা করে?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৬। মাটির বুনট পরিবর্তন করা প্রয়োজন কেন?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1219200" y="533400"/>
            <a:ext cx="3200400" cy="1676400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81000"/>
            <a:ext cx="3079136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495800"/>
            <a:ext cx="85344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মাটির বৈশিষ্ট্য অনুযায়ি বুনট চিহ্নিতকরণ সম্পর্কে একটি প্রতিবেদন তৈরি কর।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152400"/>
            <a:ext cx="4038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elping to Make Homework Fun! – The Parent Net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400798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24200" y="0"/>
            <a:ext cx="2514600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0" y="76200"/>
            <a:ext cx="1252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বাণী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17691"/>
            <a:ext cx="6182942" cy="294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2114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38200"/>
            <a:ext cx="91504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3429000"/>
            <a:ext cx="769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সকলকে ধন্যবাদ</a:t>
            </a:r>
            <a:endParaRPr lang="en-US" sz="96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pring nature wallpapers high resolution | Reflections of Pop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69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0400"/>
            <a:ext cx="3276600" cy="1600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1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41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4100" dirty="0" smtClean="0"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 algn="ctr">
              <a:buNone/>
            </a:pP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একা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দশ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0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 দ্বিতীয় </a:t>
            </a:r>
          </a:p>
          <a:p>
            <a:pPr algn="ctr">
              <a:buNone/>
            </a:pPr>
            <a:r>
              <a:rPr lang="bn-BD" sz="3000" dirty="0" smtClean="0">
                <a:latin typeface="Nikosh" pitchFamily="2" charset="0"/>
                <a:cs typeface="Nikosh" pitchFamily="2" charset="0"/>
              </a:rPr>
              <a:t>ভুমি সম্পৃক্ত কৃষি প্রযুক্তি (</a:t>
            </a:r>
            <a:r>
              <a:rPr lang="en-US" sz="2100" dirty="0" smtClean="0">
                <a:latin typeface="Nikosh" pitchFamily="2" charset="0"/>
                <a:cs typeface="Nikosh" pitchFamily="2" charset="0"/>
              </a:rPr>
              <a:t>L-2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3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1219200"/>
            <a:ext cx="3048000" cy="1524000"/>
          </a:xfrm>
          <a:noFill/>
        </p:spPr>
        <p:txBody>
          <a:bodyPr>
            <a:normAutofit fontScale="77500" lnSpcReduction="20000"/>
          </a:bodyPr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মাহমুদা নাছরিন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9" name="Picture 8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0"/>
            <a:ext cx="2057400" cy="2572944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National University :: College Detai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1428750" cy="17907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667000" y="381000"/>
            <a:ext cx="1701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886200" cy="792162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চলো কিছু ছবি দেখি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318" name="AutoShape 6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হলুদ চাদরে ঢাকা ফসলের মা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হলুদ চাদরে ঢাকা ফসলের মা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Successful cultivation of Horticulture Cro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3581400" cy="247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38187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733800"/>
            <a:ext cx="3657600" cy="238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657600"/>
            <a:ext cx="3797916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895600" y="6019800"/>
            <a:ext cx="3886200" cy="563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বিভিন্ন ধরনের</a:t>
            </a:r>
            <a:r>
              <a:rPr kumimoji="0" lang="bn-BD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মাটি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h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5841" cy="60957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3600" y="228600"/>
            <a:ext cx="508504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আমাদের আজকের পাঠ</a:t>
            </a:r>
            <a:endParaRPr lang="en-US" sz="5400" b="1" cap="none" spc="0" dirty="0">
              <a:ln w="1905">
                <a:solidFill>
                  <a:srgbClr val="FF0000"/>
                </a:solidFill>
              </a:ln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143000"/>
            <a:ext cx="8534400" cy="15388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cap="none" spc="0" dirty="0" smtClean="0">
                <a:ln w="1905">
                  <a:solidFill>
                    <a:srgbClr val="00B05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মাটির বুনট রূপান্তরকরণ</a:t>
            </a:r>
          </a:p>
          <a:p>
            <a:pPr algn="ctr"/>
            <a:r>
              <a:rPr lang="en-US" sz="2800" b="1" dirty="0" smtClean="0">
                <a:ln w="1905"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Conversion of Soil Texture</a:t>
            </a:r>
            <a:endParaRPr lang="en-US" sz="2800" b="1" cap="none" spc="0" dirty="0">
              <a:ln w="1905">
                <a:solidFill>
                  <a:srgbClr val="FF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506285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670150"/>
            <a:ext cx="3048000" cy="28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3352800"/>
            <a:ext cx="510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bn-BD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এই পাঠ শেষে শিক্ষার্থীরা -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038600"/>
            <a:ext cx="83058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মাটির বুনটের ধারণা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মাটির বুনটভিত্তিক শ্রেণিবিভাগ বর্ণনা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মাটির বুনট রূপান্তরকরণের পদ্ধতি বর্ণনা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মাটির বুনট রূপান্তরকরণের গুরুত্ব বিশ্লেষণ করতে পারবে। </a:t>
            </a:r>
          </a:p>
          <a:p>
            <a:pPr>
              <a:buFont typeface="Arial" pitchFamily="34" charset="0"/>
              <a:buChar char="•"/>
            </a:pPr>
            <a:endParaRPr lang="bn-BD" sz="20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 rot="152830">
            <a:off x="2621277" y="75479"/>
            <a:ext cx="3429000" cy="1447800"/>
          </a:xfrm>
          <a:prstGeom prst="cloud">
            <a:avLst/>
          </a:prstGeom>
          <a:solidFill>
            <a:srgbClr val="04CC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0" y="381000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শিখন ফল</a:t>
            </a:r>
            <a:endParaRPr lang="en-US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1133475"/>
            <a:ext cx="53054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1447800"/>
            <a:ext cx="7010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কোন মৃত্তিকার বিভিন্ন আকারের একক কণার পারস্পরিক অনুপাত দ্বারা সৃষ্ট স্থুলতা বা সূক্ষ্মতাকে মাটির বুনট বলা হয়।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71800" y="228600"/>
            <a:ext cx="2667000" cy="1066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মাটির বুনট </a:t>
            </a:r>
            <a:endParaRPr lang="en-US" sz="4000" b="1" dirty="0">
              <a:ln w="1905"/>
              <a:solidFill>
                <a:srgbClr val="F733E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352800"/>
            <a:ext cx="5334000" cy="30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411" y="990600"/>
            <a:ext cx="785294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152400"/>
            <a:ext cx="45720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মাটির বুনটের গুরুত্ব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305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মাটির বুনটের মাধ্যমে মাটিতে শ্রেণিবিভাগ করা যায়। 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305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মাটির বুনটের মাধ্যমে কোন মাটিতে কি ফসল চাষ করা হবে তা নির্ধারণ করা যায়।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0"/>
            <a:ext cx="8305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মাটির বুনটের মাধ্যমে মাটির পানি ধারণ ক্ষমতা জানা যায়।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819400"/>
            <a:ext cx="8305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সেচের পানির পরিমাণ নির্ধারণ করা যায়।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352800"/>
            <a:ext cx="8305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সেচ পদ্ধতি নির্বাচন করা সহজ হয়।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886200"/>
            <a:ext cx="8305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মাটির পুষ্টি ধারণ ক্ষমতা জানা যায়।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419600"/>
            <a:ext cx="8305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মাটির বুনটের উপর ভিত্তি করে ফসল বিন্যাস করতে হয়।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876800"/>
            <a:ext cx="8305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মাটির বুনট বীজ বপন নিয়ন্ত্রন করে।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486400"/>
            <a:ext cx="8305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মাটির বায়ু চলাচলের অবস্থা, উর্বরতা, উৎপাদন ক্ষমতা ইত্যাদি বুনটের দ্বারা নিয়ন্ত্রিত হয়।।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341</Words>
  <Application>Microsoft Office PowerPoint</Application>
  <PresentationFormat>On-screen Show (4:3)</PresentationFormat>
  <Paragraphs>62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চলো কিছু ছবি দেখি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ismail - [2010]</cp:lastModifiedBy>
  <cp:revision>192</cp:revision>
  <dcterms:created xsi:type="dcterms:W3CDTF">2020-07-02T02:59:26Z</dcterms:created>
  <dcterms:modified xsi:type="dcterms:W3CDTF">2020-07-29T09:01:03Z</dcterms:modified>
</cp:coreProperties>
</file>