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27"/>
  </p:notesMasterIdLst>
  <p:sldIdLst>
    <p:sldId id="260" r:id="rId2"/>
    <p:sldId id="257" r:id="rId3"/>
    <p:sldId id="256" r:id="rId4"/>
    <p:sldId id="263" r:id="rId5"/>
    <p:sldId id="284" r:id="rId6"/>
    <p:sldId id="262" r:id="rId7"/>
    <p:sldId id="276" r:id="rId8"/>
    <p:sldId id="264" r:id="rId9"/>
    <p:sldId id="285" r:id="rId10"/>
    <p:sldId id="296" r:id="rId11"/>
    <p:sldId id="297" r:id="rId12"/>
    <p:sldId id="298" r:id="rId13"/>
    <p:sldId id="299" r:id="rId14"/>
    <p:sldId id="288" r:id="rId15"/>
    <p:sldId id="289" r:id="rId16"/>
    <p:sldId id="287" r:id="rId17"/>
    <p:sldId id="290" r:id="rId18"/>
    <p:sldId id="291" r:id="rId19"/>
    <p:sldId id="292" r:id="rId20"/>
    <p:sldId id="293" r:id="rId21"/>
    <p:sldId id="294" r:id="rId22"/>
    <p:sldId id="295" r:id="rId23"/>
    <p:sldId id="271" r:id="rId24"/>
    <p:sldId id="282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79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814A5-3F36-40DB-BB44-0CD8599707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94BAB-08B2-4B8B-B683-3E67BCD1D78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রেওয়ামিল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44494B-62FE-4DC2-BCD1-D1BE44C83D66}" type="parTrans" cxnId="{735E582A-CF4C-4676-8FF3-1B082DAD2B9E}">
      <dgm:prSet/>
      <dgm:spPr/>
      <dgm:t>
        <a:bodyPr/>
        <a:lstStyle/>
        <a:p>
          <a:endParaRPr lang="en-US"/>
        </a:p>
      </dgm:t>
    </dgm:pt>
    <dgm:pt modelId="{4C7B15C4-7F4A-4F1B-972F-3B06B83C69A6}" type="sibTrans" cxnId="{735E582A-CF4C-4676-8FF3-1B082DAD2B9E}">
      <dgm:prSet/>
      <dgm:spPr/>
      <dgm:t>
        <a:bodyPr/>
        <a:lstStyle/>
        <a:p>
          <a:endParaRPr lang="en-US"/>
        </a:p>
      </dgm:t>
    </dgm:pt>
    <dgm:pt modelId="{F51B7670-AB73-49BF-ADA2-05024EB216D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64288-6354-457F-B459-D364BBC9C1A7}" type="parTrans" cxnId="{324BBE95-4C43-41F5-8FC0-95741080062A}">
      <dgm:prSet/>
      <dgm:spPr/>
      <dgm:t>
        <a:bodyPr/>
        <a:lstStyle/>
        <a:p>
          <a:endParaRPr lang="en-US"/>
        </a:p>
      </dgm:t>
    </dgm:pt>
    <dgm:pt modelId="{2A324EA3-B904-480E-A927-E29A02DDC1B4}" type="sibTrans" cxnId="{324BBE95-4C43-41F5-8FC0-95741080062A}">
      <dgm:prSet/>
      <dgm:spPr/>
      <dgm:t>
        <a:bodyPr/>
        <a:lstStyle/>
        <a:p>
          <a:endParaRPr lang="en-US"/>
        </a:p>
      </dgm:t>
    </dgm:pt>
    <dgm:pt modelId="{9ECA4422-BE71-475E-8906-E888CEA8114E}">
      <dgm:prSet phldrT="[Text]" custT="1"/>
      <dgm:spPr/>
      <dgm:t>
        <a:bodyPr/>
        <a:lstStyle/>
        <a:p>
          <a:pPr algn="l"/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খতিয়ানভুক্ত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হিসাবসমূহের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পার্শ্বের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যোগফলের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তালিকাকে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971B6A-3A14-429A-A2E9-ACECBA9845E1}" type="parTrans" cxnId="{583BF846-BEE9-47FE-86DD-4CCA8B13A429}">
      <dgm:prSet/>
      <dgm:spPr/>
      <dgm:t>
        <a:bodyPr/>
        <a:lstStyle/>
        <a:p>
          <a:endParaRPr lang="en-US"/>
        </a:p>
      </dgm:t>
    </dgm:pt>
    <dgm:pt modelId="{0110C35D-C4A6-40B4-832A-66A5DB107DB5}" type="sibTrans" cxnId="{583BF846-BEE9-47FE-86DD-4CCA8B13A429}">
      <dgm:prSet/>
      <dgm:spPr/>
      <dgm:t>
        <a:bodyPr/>
        <a:lstStyle/>
        <a:p>
          <a:endParaRPr lang="en-US"/>
        </a:p>
      </dgm:t>
    </dgm:pt>
    <dgm:pt modelId="{73236754-AF8D-49EC-93A5-2088D915825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621F4-A73D-410F-86FC-446155C1B149}" type="parTrans" cxnId="{BB6DC906-7B45-4A56-87F3-3FDE103D35D1}">
      <dgm:prSet/>
      <dgm:spPr/>
      <dgm:t>
        <a:bodyPr/>
        <a:lstStyle/>
        <a:p>
          <a:endParaRPr lang="en-US"/>
        </a:p>
      </dgm:t>
    </dgm:pt>
    <dgm:pt modelId="{082C2A51-DE2C-4123-BD19-36C212F8BC29}" type="sibTrans" cxnId="{BB6DC906-7B45-4A56-87F3-3FDE103D35D1}">
      <dgm:prSet/>
      <dgm:spPr/>
      <dgm:t>
        <a:bodyPr/>
        <a:lstStyle/>
        <a:p>
          <a:endParaRPr lang="en-US"/>
        </a:p>
      </dgm:t>
    </dgm:pt>
    <dgm:pt modelId="{C5AB5B71-68DE-412F-8173-59DE48C19AEF}">
      <dgm:prSet phldrT="[Text]" custT="1"/>
      <dgm:spPr/>
      <dgm:t>
        <a:bodyPr/>
        <a:lstStyle/>
        <a:p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খতিয়ানের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হিসাবগুলোর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গাণিতিক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নিভুর্লতা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যাচাই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দিনে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একখানা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পৃথক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খাতায়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কাগজে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উদ্বৃত্তগুলোকে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ভাগে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বিভক্ত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তাকেই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রেওয়ামিল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7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55409A-AE46-4557-B7AF-84174C5D0CFE}" type="parTrans" cxnId="{FF81FCCA-E6F8-4304-837B-1DB9939ED91C}">
      <dgm:prSet/>
      <dgm:spPr/>
      <dgm:t>
        <a:bodyPr/>
        <a:lstStyle/>
        <a:p>
          <a:endParaRPr lang="en-US"/>
        </a:p>
      </dgm:t>
    </dgm:pt>
    <dgm:pt modelId="{96A27F19-9387-4D92-9D7C-0E1026AA62FD}" type="sibTrans" cxnId="{FF81FCCA-E6F8-4304-837B-1DB9939ED91C}">
      <dgm:prSet/>
      <dgm:spPr/>
      <dgm:t>
        <a:bodyPr/>
        <a:lstStyle/>
        <a:p>
          <a:endParaRPr lang="en-US"/>
        </a:p>
      </dgm:t>
    </dgm:pt>
    <dgm:pt modelId="{780A0523-EE5B-427D-BD4E-00DF15BF7BE6}" type="pres">
      <dgm:prSet presAssocID="{5A2814A5-3F36-40DB-BB44-0CD859970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92278A-6AD5-4D59-BA7C-905AEA7BEE30}" type="pres">
      <dgm:prSet presAssocID="{DB194BAB-08B2-4B8B-B683-3E67BCD1D78D}" presName="hierRoot1" presStyleCnt="0"/>
      <dgm:spPr/>
    </dgm:pt>
    <dgm:pt modelId="{303BFD71-1633-4BC3-984F-9DCEEB8050F4}" type="pres">
      <dgm:prSet presAssocID="{DB194BAB-08B2-4B8B-B683-3E67BCD1D78D}" presName="composite" presStyleCnt="0"/>
      <dgm:spPr/>
    </dgm:pt>
    <dgm:pt modelId="{6B28DD9E-F2A6-44F3-BECA-1D3354E49B2B}" type="pres">
      <dgm:prSet presAssocID="{DB194BAB-08B2-4B8B-B683-3E67BCD1D78D}" presName="background" presStyleLbl="node0" presStyleIdx="0" presStyleCnt="1"/>
      <dgm:spPr/>
    </dgm:pt>
    <dgm:pt modelId="{B6CA06A1-1387-459F-B7D8-DA2634E1B344}" type="pres">
      <dgm:prSet presAssocID="{DB194BAB-08B2-4B8B-B683-3E67BCD1D78D}" presName="text" presStyleLbl="fgAcc0" presStyleIdx="0" presStyleCnt="1" custScaleX="182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CA972-82C0-4198-81E1-4694B1F59365}" type="pres">
      <dgm:prSet presAssocID="{DB194BAB-08B2-4B8B-B683-3E67BCD1D78D}" presName="hierChild2" presStyleCnt="0"/>
      <dgm:spPr/>
    </dgm:pt>
    <dgm:pt modelId="{BC9010BD-9B2B-4519-82DD-3B1ED34F049C}" type="pres">
      <dgm:prSet presAssocID="{4B464288-6354-457F-B459-D364BBC9C1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FA0E19-CD7B-4178-A4B3-1D84B46BCC98}" type="pres">
      <dgm:prSet presAssocID="{F51B7670-AB73-49BF-ADA2-05024EB216DA}" presName="hierRoot2" presStyleCnt="0"/>
      <dgm:spPr/>
    </dgm:pt>
    <dgm:pt modelId="{9697EFD5-D13B-400B-8591-3A3E34675620}" type="pres">
      <dgm:prSet presAssocID="{F51B7670-AB73-49BF-ADA2-05024EB216DA}" presName="composite2" presStyleCnt="0"/>
      <dgm:spPr/>
    </dgm:pt>
    <dgm:pt modelId="{732830B7-F385-4BC1-AC87-4B36BB579ED8}" type="pres">
      <dgm:prSet presAssocID="{F51B7670-AB73-49BF-ADA2-05024EB216DA}" presName="background2" presStyleLbl="node2" presStyleIdx="0" presStyleCnt="2"/>
      <dgm:spPr/>
    </dgm:pt>
    <dgm:pt modelId="{49827B29-7873-49F4-8B53-834C59698819}" type="pres">
      <dgm:prSet presAssocID="{F51B7670-AB73-49BF-ADA2-05024EB216DA}" presName="text2" presStyleLbl="fgAcc2" presStyleIdx="0" presStyleCnt="2" custScaleX="110599" custLinFactNeighborY="-39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A4ECF-6D56-43A5-AB49-6978A5996594}" type="pres">
      <dgm:prSet presAssocID="{F51B7670-AB73-49BF-ADA2-05024EB216DA}" presName="hierChild3" presStyleCnt="0"/>
      <dgm:spPr/>
    </dgm:pt>
    <dgm:pt modelId="{A2F3F392-057D-4ED7-AE3E-9F1AEF2AE56A}" type="pres">
      <dgm:prSet presAssocID="{B5971B6A-3A14-429A-A2E9-ACECBA9845E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D507414-28A0-4EE1-B792-8A6C29E09A32}" type="pres">
      <dgm:prSet presAssocID="{9ECA4422-BE71-475E-8906-E888CEA8114E}" presName="hierRoot3" presStyleCnt="0"/>
      <dgm:spPr/>
    </dgm:pt>
    <dgm:pt modelId="{DD32038B-CBAD-4C13-9051-2856327FEBE5}" type="pres">
      <dgm:prSet presAssocID="{9ECA4422-BE71-475E-8906-E888CEA8114E}" presName="composite3" presStyleCnt="0"/>
      <dgm:spPr/>
    </dgm:pt>
    <dgm:pt modelId="{1CCAFBE0-43CE-40AE-9FB7-1034A1CC68AF}" type="pres">
      <dgm:prSet presAssocID="{9ECA4422-BE71-475E-8906-E888CEA8114E}" presName="background3" presStyleLbl="node3" presStyleIdx="0" presStyleCnt="2"/>
      <dgm:spPr/>
    </dgm:pt>
    <dgm:pt modelId="{BCDC4F59-7CBB-4E71-AD94-D9DD3DA0AF09}" type="pres">
      <dgm:prSet presAssocID="{9ECA4422-BE71-475E-8906-E888CEA8114E}" presName="text3" presStyleLbl="fgAcc3" presStyleIdx="0" presStyleCnt="2" custScaleX="237104" custScaleY="224183" custLinFactNeighborY="-26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692AF-808D-4634-80FB-33CA02F675F6}" type="pres">
      <dgm:prSet presAssocID="{9ECA4422-BE71-475E-8906-E888CEA8114E}" presName="hierChild4" presStyleCnt="0"/>
      <dgm:spPr/>
    </dgm:pt>
    <dgm:pt modelId="{30B07A02-7086-4641-9A72-FB81EA1AFA70}" type="pres">
      <dgm:prSet presAssocID="{155621F4-A73D-410F-86FC-446155C1B1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08D08BE-1B05-4BEE-937E-F4971915399C}" type="pres">
      <dgm:prSet presAssocID="{73236754-AF8D-49EC-93A5-2088D915825B}" presName="hierRoot2" presStyleCnt="0"/>
      <dgm:spPr/>
    </dgm:pt>
    <dgm:pt modelId="{36873207-C329-42CF-8D5D-C9D68BAB52FB}" type="pres">
      <dgm:prSet presAssocID="{73236754-AF8D-49EC-93A5-2088D915825B}" presName="composite2" presStyleCnt="0"/>
      <dgm:spPr/>
    </dgm:pt>
    <dgm:pt modelId="{3AD94497-0645-4ECF-A27E-6FEA9642EF28}" type="pres">
      <dgm:prSet presAssocID="{73236754-AF8D-49EC-93A5-2088D915825B}" presName="background2" presStyleLbl="node2" presStyleIdx="1" presStyleCnt="2"/>
      <dgm:spPr/>
    </dgm:pt>
    <dgm:pt modelId="{4A38BFD8-8BB7-4B9D-B568-0FADAE207002}" type="pres">
      <dgm:prSet presAssocID="{73236754-AF8D-49EC-93A5-2088D915825B}" presName="text2" presStyleLbl="fgAcc2" presStyleIdx="1" presStyleCnt="2" custLinFactX="4466" custLinFactNeighborX="100000" custLinFactNeighborY="-39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DE006-8EF9-489B-A731-5D7BA57176CB}" type="pres">
      <dgm:prSet presAssocID="{73236754-AF8D-49EC-93A5-2088D915825B}" presName="hierChild3" presStyleCnt="0"/>
      <dgm:spPr/>
    </dgm:pt>
    <dgm:pt modelId="{DBB564B6-B1A4-49BD-B86D-74313D029515}" type="pres">
      <dgm:prSet presAssocID="{3F55409A-AE46-4557-B7AF-84174C5D0CF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7C5B736-73B0-4F4B-B50F-0D5010068F94}" type="pres">
      <dgm:prSet presAssocID="{C5AB5B71-68DE-412F-8173-59DE48C19AEF}" presName="hierRoot3" presStyleCnt="0"/>
      <dgm:spPr/>
    </dgm:pt>
    <dgm:pt modelId="{B63FE27B-1432-4EB2-8540-A52C681476D3}" type="pres">
      <dgm:prSet presAssocID="{C5AB5B71-68DE-412F-8173-59DE48C19AEF}" presName="composite3" presStyleCnt="0"/>
      <dgm:spPr/>
    </dgm:pt>
    <dgm:pt modelId="{A1B0BEC3-DCEB-495A-8901-543B045F3DB0}" type="pres">
      <dgm:prSet presAssocID="{C5AB5B71-68DE-412F-8173-59DE48C19AEF}" presName="background3" presStyleLbl="node3" presStyleIdx="1" presStyleCnt="2"/>
      <dgm:spPr/>
    </dgm:pt>
    <dgm:pt modelId="{AD8364AB-9144-46A3-8D21-53B04C228282}" type="pres">
      <dgm:prSet presAssocID="{C5AB5B71-68DE-412F-8173-59DE48C19AEF}" presName="text3" presStyleLbl="fgAcc3" presStyleIdx="1" presStyleCnt="2" custScaleX="312408" custScaleY="240449" custLinFactNeighborY="-23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6BA56-2EA4-4CEA-9590-C657A480C4D4}" type="pres">
      <dgm:prSet presAssocID="{C5AB5B71-68DE-412F-8173-59DE48C19AEF}" presName="hierChild4" presStyleCnt="0"/>
      <dgm:spPr/>
    </dgm:pt>
  </dgm:ptLst>
  <dgm:cxnLst>
    <dgm:cxn modelId="{D105C91A-6318-447B-B321-542E3D3CADAD}" type="presOf" srcId="{C5AB5B71-68DE-412F-8173-59DE48C19AEF}" destId="{AD8364AB-9144-46A3-8D21-53B04C228282}" srcOrd="0" destOrd="0" presId="urn:microsoft.com/office/officeart/2005/8/layout/hierarchy1"/>
    <dgm:cxn modelId="{6869C1C6-029A-4544-A325-E451BBFE398E}" type="presOf" srcId="{3F55409A-AE46-4557-B7AF-84174C5D0CFE}" destId="{DBB564B6-B1A4-49BD-B86D-74313D029515}" srcOrd="0" destOrd="0" presId="urn:microsoft.com/office/officeart/2005/8/layout/hierarchy1"/>
    <dgm:cxn modelId="{BB6DC906-7B45-4A56-87F3-3FDE103D35D1}" srcId="{DB194BAB-08B2-4B8B-B683-3E67BCD1D78D}" destId="{73236754-AF8D-49EC-93A5-2088D915825B}" srcOrd="1" destOrd="0" parTransId="{155621F4-A73D-410F-86FC-446155C1B149}" sibTransId="{082C2A51-DE2C-4123-BD19-36C212F8BC29}"/>
    <dgm:cxn modelId="{463DB03B-4E9D-4FF1-B207-A305C98C0A02}" type="presOf" srcId="{DB194BAB-08B2-4B8B-B683-3E67BCD1D78D}" destId="{B6CA06A1-1387-459F-B7D8-DA2634E1B344}" srcOrd="0" destOrd="0" presId="urn:microsoft.com/office/officeart/2005/8/layout/hierarchy1"/>
    <dgm:cxn modelId="{324BBE95-4C43-41F5-8FC0-95741080062A}" srcId="{DB194BAB-08B2-4B8B-B683-3E67BCD1D78D}" destId="{F51B7670-AB73-49BF-ADA2-05024EB216DA}" srcOrd="0" destOrd="0" parTransId="{4B464288-6354-457F-B459-D364BBC9C1A7}" sibTransId="{2A324EA3-B904-480E-A927-E29A02DDC1B4}"/>
    <dgm:cxn modelId="{FF81FCCA-E6F8-4304-837B-1DB9939ED91C}" srcId="{73236754-AF8D-49EC-93A5-2088D915825B}" destId="{C5AB5B71-68DE-412F-8173-59DE48C19AEF}" srcOrd="0" destOrd="0" parTransId="{3F55409A-AE46-4557-B7AF-84174C5D0CFE}" sibTransId="{96A27F19-9387-4D92-9D7C-0E1026AA62FD}"/>
    <dgm:cxn modelId="{F4C6E359-AF97-44AE-9E35-AFBFC338453F}" type="presOf" srcId="{F51B7670-AB73-49BF-ADA2-05024EB216DA}" destId="{49827B29-7873-49F4-8B53-834C59698819}" srcOrd="0" destOrd="0" presId="urn:microsoft.com/office/officeart/2005/8/layout/hierarchy1"/>
    <dgm:cxn modelId="{5D979C72-79B8-4D68-A3FC-F247F0D4DE36}" type="presOf" srcId="{73236754-AF8D-49EC-93A5-2088D915825B}" destId="{4A38BFD8-8BB7-4B9D-B568-0FADAE207002}" srcOrd="0" destOrd="0" presId="urn:microsoft.com/office/officeart/2005/8/layout/hierarchy1"/>
    <dgm:cxn modelId="{71FDE1E4-C669-44A4-B5B8-3538E33492CC}" type="presOf" srcId="{9ECA4422-BE71-475E-8906-E888CEA8114E}" destId="{BCDC4F59-7CBB-4E71-AD94-D9DD3DA0AF09}" srcOrd="0" destOrd="0" presId="urn:microsoft.com/office/officeart/2005/8/layout/hierarchy1"/>
    <dgm:cxn modelId="{583BF846-BEE9-47FE-86DD-4CCA8B13A429}" srcId="{F51B7670-AB73-49BF-ADA2-05024EB216DA}" destId="{9ECA4422-BE71-475E-8906-E888CEA8114E}" srcOrd="0" destOrd="0" parTransId="{B5971B6A-3A14-429A-A2E9-ACECBA9845E1}" sibTransId="{0110C35D-C4A6-40B4-832A-66A5DB107DB5}"/>
    <dgm:cxn modelId="{E3E4A68C-DD6D-4E41-8AAD-CBB68F782D31}" type="presOf" srcId="{5A2814A5-3F36-40DB-BB44-0CD85997079E}" destId="{780A0523-EE5B-427D-BD4E-00DF15BF7BE6}" srcOrd="0" destOrd="0" presId="urn:microsoft.com/office/officeart/2005/8/layout/hierarchy1"/>
    <dgm:cxn modelId="{0CC503BC-55EA-4B82-81B2-10331D41E297}" type="presOf" srcId="{B5971B6A-3A14-429A-A2E9-ACECBA9845E1}" destId="{A2F3F392-057D-4ED7-AE3E-9F1AEF2AE56A}" srcOrd="0" destOrd="0" presId="urn:microsoft.com/office/officeart/2005/8/layout/hierarchy1"/>
    <dgm:cxn modelId="{735E582A-CF4C-4676-8FF3-1B082DAD2B9E}" srcId="{5A2814A5-3F36-40DB-BB44-0CD85997079E}" destId="{DB194BAB-08B2-4B8B-B683-3E67BCD1D78D}" srcOrd="0" destOrd="0" parTransId="{5244494B-62FE-4DC2-BCD1-D1BE44C83D66}" sibTransId="{4C7B15C4-7F4A-4F1B-972F-3B06B83C69A6}"/>
    <dgm:cxn modelId="{1F54C6D7-45E5-47E2-9D66-272E8435921A}" type="presOf" srcId="{155621F4-A73D-410F-86FC-446155C1B149}" destId="{30B07A02-7086-4641-9A72-FB81EA1AFA70}" srcOrd="0" destOrd="0" presId="urn:microsoft.com/office/officeart/2005/8/layout/hierarchy1"/>
    <dgm:cxn modelId="{A20D587B-BC6F-466F-8AAE-2B514B25C026}" type="presOf" srcId="{4B464288-6354-457F-B459-D364BBC9C1A7}" destId="{BC9010BD-9B2B-4519-82DD-3B1ED34F049C}" srcOrd="0" destOrd="0" presId="urn:microsoft.com/office/officeart/2005/8/layout/hierarchy1"/>
    <dgm:cxn modelId="{844D2075-4009-4AE7-BE63-3D268017BAC4}" type="presParOf" srcId="{780A0523-EE5B-427D-BD4E-00DF15BF7BE6}" destId="{D392278A-6AD5-4D59-BA7C-905AEA7BEE30}" srcOrd="0" destOrd="0" presId="urn:microsoft.com/office/officeart/2005/8/layout/hierarchy1"/>
    <dgm:cxn modelId="{100F1D9F-7519-4F58-8A68-D43A5C4B2ABE}" type="presParOf" srcId="{D392278A-6AD5-4D59-BA7C-905AEA7BEE30}" destId="{303BFD71-1633-4BC3-984F-9DCEEB8050F4}" srcOrd="0" destOrd="0" presId="urn:microsoft.com/office/officeart/2005/8/layout/hierarchy1"/>
    <dgm:cxn modelId="{BD0782D2-1D26-4989-9BA3-EDD0180F7529}" type="presParOf" srcId="{303BFD71-1633-4BC3-984F-9DCEEB8050F4}" destId="{6B28DD9E-F2A6-44F3-BECA-1D3354E49B2B}" srcOrd="0" destOrd="0" presId="urn:microsoft.com/office/officeart/2005/8/layout/hierarchy1"/>
    <dgm:cxn modelId="{8D72A396-88C4-46BA-A0C1-0B6D281227F5}" type="presParOf" srcId="{303BFD71-1633-4BC3-984F-9DCEEB8050F4}" destId="{B6CA06A1-1387-459F-B7D8-DA2634E1B344}" srcOrd="1" destOrd="0" presId="urn:microsoft.com/office/officeart/2005/8/layout/hierarchy1"/>
    <dgm:cxn modelId="{DB82EF62-CDCA-4853-9147-6041FFC86216}" type="presParOf" srcId="{D392278A-6AD5-4D59-BA7C-905AEA7BEE30}" destId="{24ACA972-82C0-4198-81E1-4694B1F59365}" srcOrd="1" destOrd="0" presId="urn:microsoft.com/office/officeart/2005/8/layout/hierarchy1"/>
    <dgm:cxn modelId="{256A77A0-F693-484A-81E0-E2D2D0E893D2}" type="presParOf" srcId="{24ACA972-82C0-4198-81E1-4694B1F59365}" destId="{BC9010BD-9B2B-4519-82DD-3B1ED34F049C}" srcOrd="0" destOrd="0" presId="urn:microsoft.com/office/officeart/2005/8/layout/hierarchy1"/>
    <dgm:cxn modelId="{1D853AC6-508E-4191-B5AE-CFE13706B62F}" type="presParOf" srcId="{24ACA972-82C0-4198-81E1-4694B1F59365}" destId="{F6FA0E19-CD7B-4178-A4B3-1D84B46BCC98}" srcOrd="1" destOrd="0" presId="urn:microsoft.com/office/officeart/2005/8/layout/hierarchy1"/>
    <dgm:cxn modelId="{E2D227A5-759E-4C24-9BB0-2FCE5D6984E2}" type="presParOf" srcId="{F6FA0E19-CD7B-4178-A4B3-1D84B46BCC98}" destId="{9697EFD5-D13B-400B-8591-3A3E34675620}" srcOrd="0" destOrd="0" presId="urn:microsoft.com/office/officeart/2005/8/layout/hierarchy1"/>
    <dgm:cxn modelId="{FEE1046F-C8C5-40A7-9148-95E77D27C865}" type="presParOf" srcId="{9697EFD5-D13B-400B-8591-3A3E34675620}" destId="{732830B7-F385-4BC1-AC87-4B36BB579ED8}" srcOrd="0" destOrd="0" presId="urn:microsoft.com/office/officeart/2005/8/layout/hierarchy1"/>
    <dgm:cxn modelId="{FCAEDA57-3F40-4F60-B292-E4A9F430F373}" type="presParOf" srcId="{9697EFD5-D13B-400B-8591-3A3E34675620}" destId="{49827B29-7873-49F4-8B53-834C59698819}" srcOrd="1" destOrd="0" presId="urn:microsoft.com/office/officeart/2005/8/layout/hierarchy1"/>
    <dgm:cxn modelId="{D69F5693-E63B-4D14-9C41-70A33BAB3E5F}" type="presParOf" srcId="{F6FA0E19-CD7B-4178-A4B3-1D84B46BCC98}" destId="{C7FA4ECF-6D56-43A5-AB49-6978A5996594}" srcOrd="1" destOrd="0" presId="urn:microsoft.com/office/officeart/2005/8/layout/hierarchy1"/>
    <dgm:cxn modelId="{4231C9CE-97BC-438F-89E1-0A9AD4029B67}" type="presParOf" srcId="{C7FA4ECF-6D56-43A5-AB49-6978A5996594}" destId="{A2F3F392-057D-4ED7-AE3E-9F1AEF2AE56A}" srcOrd="0" destOrd="0" presId="urn:microsoft.com/office/officeart/2005/8/layout/hierarchy1"/>
    <dgm:cxn modelId="{6653A429-F74B-4214-8E12-B7A8912D664C}" type="presParOf" srcId="{C7FA4ECF-6D56-43A5-AB49-6978A5996594}" destId="{4D507414-28A0-4EE1-B792-8A6C29E09A32}" srcOrd="1" destOrd="0" presId="urn:microsoft.com/office/officeart/2005/8/layout/hierarchy1"/>
    <dgm:cxn modelId="{90A7724E-FD7C-4530-BE62-523210D09950}" type="presParOf" srcId="{4D507414-28A0-4EE1-B792-8A6C29E09A32}" destId="{DD32038B-CBAD-4C13-9051-2856327FEBE5}" srcOrd="0" destOrd="0" presId="urn:microsoft.com/office/officeart/2005/8/layout/hierarchy1"/>
    <dgm:cxn modelId="{EAD43EAF-8BB7-4438-AB45-8D490EC9E94B}" type="presParOf" srcId="{DD32038B-CBAD-4C13-9051-2856327FEBE5}" destId="{1CCAFBE0-43CE-40AE-9FB7-1034A1CC68AF}" srcOrd="0" destOrd="0" presId="urn:microsoft.com/office/officeart/2005/8/layout/hierarchy1"/>
    <dgm:cxn modelId="{9455EE68-2D60-4D32-98A0-994B401DEFB9}" type="presParOf" srcId="{DD32038B-CBAD-4C13-9051-2856327FEBE5}" destId="{BCDC4F59-7CBB-4E71-AD94-D9DD3DA0AF09}" srcOrd="1" destOrd="0" presId="urn:microsoft.com/office/officeart/2005/8/layout/hierarchy1"/>
    <dgm:cxn modelId="{9716B901-34CF-49D6-90E0-163495F01987}" type="presParOf" srcId="{4D507414-28A0-4EE1-B792-8A6C29E09A32}" destId="{E31692AF-808D-4634-80FB-33CA02F675F6}" srcOrd="1" destOrd="0" presId="urn:microsoft.com/office/officeart/2005/8/layout/hierarchy1"/>
    <dgm:cxn modelId="{4DD1C8EF-2748-4472-9D33-8ACFC67784B6}" type="presParOf" srcId="{24ACA972-82C0-4198-81E1-4694B1F59365}" destId="{30B07A02-7086-4641-9A72-FB81EA1AFA70}" srcOrd="2" destOrd="0" presId="urn:microsoft.com/office/officeart/2005/8/layout/hierarchy1"/>
    <dgm:cxn modelId="{AD6F56C6-90F4-4334-B2AA-F6070049429D}" type="presParOf" srcId="{24ACA972-82C0-4198-81E1-4694B1F59365}" destId="{C08D08BE-1B05-4BEE-937E-F4971915399C}" srcOrd="3" destOrd="0" presId="urn:microsoft.com/office/officeart/2005/8/layout/hierarchy1"/>
    <dgm:cxn modelId="{8206A8F8-5586-45D8-A8AE-03C19B43522F}" type="presParOf" srcId="{C08D08BE-1B05-4BEE-937E-F4971915399C}" destId="{36873207-C329-42CF-8D5D-C9D68BAB52FB}" srcOrd="0" destOrd="0" presId="urn:microsoft.com/office/officeart/2005/8/layout/hierarchy1"/>
    <dgm:cxn modelId="{2A2630C4-4A53-4ECB-88B1-DEA362CF1387}" type="presParOf" srcId="{36873207-C329-42CF-8D5D-C9D68BAB52FB}" destId="{3AD94497-0645-4ECF-A27E-6FEA9642EF28}" srcOrd="0" destOrd="0" presId="urn:microsoft.com/office/officeart/2005/8/layout/hierarchy1"/>
    <dgm:cxn modelId="{D5A21DA1-67EB-4DFE-B412-CBC250C684D4}" type="presParOf" srcId="{36873207-C329-42CF-8D5D-C9D68BAB52FB}" destId="{4A38BFD8-8BB7-4B9D-B568-0FADAE207002}" srcOrd="1" destOrd="0" presId="urn:microsoft.com/office/officeart/2005/8/layout/hierarchy1"/>
    <dgm:cxn modelId="{F6A97A2E-7BE7-463D-A970-E4A26ECA5456}" type="presParOf" srcId="{C08D08BE-1B05-4BEE-937E-F4971915399C}" destId="{012DE006-8EF9-489B-A731-5D7BA57176CB}" srcOrd="1" destOrd="0" presId="urn:microsoft.com/office/officeart/2005/8/layout/hierarchy1"/>
    <dgm:cxn modelId="{2819B948-9DC9-41CE-9B94-6A81283E8A99}" type="presParOf" srcId="{012DE006-8EF9-489B-A731-5D7BA57176CB}" destId="{DBB564B6-B1A4-49BD-B86D-74313D029515}" srcOrd="0" destOrd="0" presId="urn:microsoft.com/office/officeart/2005/8/layout/hierarchy1"/>
    <dgm:cxn modelId="{4705A814-94F0-46BD-A147-3DA37981EDD0}" type="presParOf" srcId="{012DE006-8EF9-489B-A731-5D7BA57176CB}" destId="{17C5B736-73B0-4F4B-B50F-0D5010068F94}" srcOrd="1" destOrd="0" presId="urn:microsoft.com/office/officeart/2005/8/layout/hierarchy1"/>
    <dgm:cxn modelId="{0139CB2F-B157-4D86-935A-B12C4351253E}" type="presParOf" srcId="{17C5B736-73B0-4F4B-B50F-0D5010068F94}" destId="{B63FE27B-1432-4EB2-8540-A52C681476D3}" srcOrd="0" destOrd="0" presId="urn:microsoft.com/office/officeart/2005/8/layout/hierarchy1"/>
    <dgm:cxn modelId="{B322C3BA-5805-4E03-A6DB-D172C068BB45}" type="presParOf" srcId="{B63FE27B-1432-4EB2-8540-A52C681476D3}" destId="{A1B0BEC3-DCEB-495A-8901-543B045F3DB0}" srcOrd="0" destOrd="0" presId="urn:microsoft.com/office/officeart/2005/8/layout/hierarchy1"/>
    <dgm:cxn modelId="{B1B772FC-6C80-4F35-BCA8-C28CA34FF647}" type="presParOf" srcId="{B63FE27B-1432-4EB2-8540-A52C681476D3}" destId="{AD8364AB-9144-46A3-8D21-53B04C228282}" srcOrd="1" destOrd="0" presId="urn:microsoft.com/office/officeart/2005/8/layout/hierarchy1"/>
    <dgm:cxn modelId="{B362E958-7FB7-495E-9289-5E114E276B03}" type="presParOf" srcId="{17C5B736-73B0-4F4B-B50F-0D5010068F94}" destId="{DE26BA56-2EA4-4CEA-9590-C657A480C4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805612-CFBC-499E-A6A6-05AB7DA5855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B2BB9-AB66-401B-ABC6-E2EF2D850FF8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নীতিগত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E403F2-3742-4A6C-ADAA-B81C4A0CA3B4}" type="par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5BF4D4-3828-4C1E-8C1D-04E58561B61B}" type="sib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F1582A-B211-40C8-A173-1E8BBD17E6D7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জ্ঞানের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অজ্ঞতার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স্বীকৃত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রীতি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লঙ্ঘনের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নীতিগত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B7AE2-D6B7-43A1-83FB-5E2370803F76}" type="par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45573F-1E30-417B-B6A9-5643E5AD0CEB}" type="sib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19AEA8-9D74-45B7-A46C-1D3D8339496D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লিপিবদ্ধকরণের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নীতিগত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0AA8BA-7146-413C-A32B-11AE30F126E0}" type="parTrans" cxnId="{E1B664FE-BE51-4B22-8455-32C49D5F6ACA}">
      <dgm:prSet/>
      <dgm:spPr/>
      <dgm:t>
        <a:bodyPr/>
        <a:lstStyle/>
        <a:p>
          <a:endParaRPr lang="en-US"/>
        </a:p>
      </dgm:t>
    </dgm:pt>
    <dgm:pt modelId="{9051FCA5-BB60-4F6F-9CF4-578E1CF9CC65}" type="sibTrans" cxnId="{E1B664FE-BE51-4B22-8455-32C49D5F6ACA}">
      <dgm:prSet/>
      <dgm:spPr/>
      <dgm:t>
        <a:bodyPr/>
        <a:lstStyle/>
        <a:p>
          <a:endParaRPr lang="en-US"/>
        </a:p>
      </dgm:t>
    </dgm:pt>
    <dgm:pt modelId="{ADF5AB31-E8A5-4BE9-AE4C-856A3720546E}" type="pres">
      <dgm:prSet presAssocID="{EB805612-CFBC-499E-A6A6-05AB7DA585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00824B-3EA7-4EB5-82E8-1F7049E14D83}" type="pres">
      <dgm:prSet presAssocID="{E4BB2BB9-AB66-401B-ABC6-E2EF2D850FF8}" presName="composite" presStyleCnt="0"/>
      <dgm:spPr/>
    </dgm:pt>
    <dgm:pt modelId="{986D52B0-ECFC-488D-8F20-B5D104A26923}" type="pres">
      <dgm:prSet presAssocID="{E4BB2BB9-AB66-401B-ABC6-E2EF2D850FF8}" presName="parentText" presStyleLbl="alignNode1" presStyleIdx="0" presStyleCnt="1" custScaleX="64775" custScaleY="913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6089-0747-4F08-B336-9F51AC2908D6}" type="pres">
      <dgm:prSet presAssocID="{E4BB2BB9-AB66-401B-ABC6-E2EF2D850FF8}" presName="descendantText" presStyleLbl="alignAcc1" presStyleIdx="0" presStyleCnt="1" custScaleX="112334" custScaleY="126782" custLinFactNeighborX="-223" custLinFactNeighborY="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B40F2-C032-4D66-A218-9D57C6C56942}" srcId="{EB805612-CFBC-499E-A6A6-05AB7DA58553}" destId="{E4BB2BB9-AB66-401B-ABC6-E2EF2D850FF8}" srcOrd="0" destOrd="0" parTransId="{1CE403F2-3742-4A6C-ADAA-B81C4A0CA3B4}" sibTransId="{4D5BF4D4-3828-4C1E-8C1D-04E58561B61B}"/>
    <dgm:cxn modelId="{A5654128-ED91-43E8-A75A-089C940BCC60}" type="presOf" srcId="{EB805612-CFBC-499E-A6A6-05AB7DA58553}" destId="{ADF5AB31-E8A5-4BE9-AE4C-856A3720546E}" srcOrd="0" destOrd="0" presId="urn:microsoft.com/office/officeart/2005/8/layout/chevron2"/>
    <dgm:cxn modelId="{CC4AA862-0E05-4096-9E2A-BCFB53454774}" type="presOf" srcId="{E4BB2BB9-AB66-401B-ABC6-E2EF2D850FF8}" destId="{986D52B0-ECFC-488D-8F20-B5D104A26923}" srcOrd="0" destOrd="0" presId="urn:microsoft.com/office/officeart/2005/8/layout/chevron2"/>
    <dgm:cxn modelId="{283157B0-F17A-4BD9-BCDE-C37B7214F4ED}" type="presOf" srcId="{E0F1582A-B211-40C8-A173-1E8BBD17E6D7}" destId="{2F506089-0747-4F08-B336-9F51AC2908D6}" srcOrd="0" destOrd="0" presId="urn:microsoft.com/office/officeart/2005/8/layout/chevron2"/>
    <dgm:cxn modelId="{53F7D0DB-3014-4419-9BE1-CF81D940DF4A}" type="presOf" srcId="{A419AEA8-9D74-45B7-A46C-1D3D8339496D}" destId="{2F506089-0747-4F08-B336-9F51AC2908D6}" srcOrd="0" destOrd="1" presId="urn:microsoft.com/office/officeart/2005/8/layout/chevron2"/>
    <dgm:cxn modelId="{E1B664FE-BE51-4B22-8455-32C49D5F6ACA}" srcId="{E4BB2BB9-AB66-401B-ABC6-E2EF2D850FF8}" destId="{A419AEA8-9D74-45B7-A46C-1D3D8339496D}" srcOrd="1" destOrd="0" parTransId="{040AA8BA-7146-413C-A32B-11AE30F126E0}" sibTransId="{9051FCA5-BB60-4F6F-9CF4-578E1CF9CC65}"/>
    <dgm:cxn modelId="{C374516C-7133-4C90-9467-1F1D5D99AD13}" srcId="{E4BB2BB9-AB66-401B-ABC6-E2EF2D850FF8}" destId="{E0F1582A-B211-40C8-A173-1E8BBD17E6D7}" srcOrd="0" destOrd="0" parTransId="{EBBB7AE2-D6B7-43A1-83FB-5E2370803F76}" sibTransId="{3045573F-1E30-417B-B6A9-5643E5AD0CEB}"/>
    <dgm:cxn modelId="{B0BDDFA5-F541-49C3-83EE-144FF4BCEE82}" type="presParOf" srcId="{ADF5AB31-E8A5-4BE9-AE4C-856A3720546E}" destId="{E100824B-3EA7-4EB5-82E8-1F7049E14D83}" srcOrd="0" destOrd="0" presId="urn:microsoft.com/office/officeart/2005/8/layout/chevron2"/>
    <dgm:cxn modelId="{251CC1B7-1CF5-4EB3-8B49-85042E367756}" type="presParOf" srcId="{E100824B-3EA7-4EB5-82E8-1F7049E14D83}" destId="{986D52B0-ECFC-488D-8F20-B5D104A26923}" srcOrd="0" destOrd="0" presId="urn:microsoft.com/office/officeart/2005/8/layout/chevron2"/>
    <dgm:cxn modelId="{008EE30B-17E7-4E12-832D-045D4EC38C6C}" type="presParOf" srcId="{E100824B-3EA7-4EB5-82E8-1F7049E14D83}" destId="{2F506089-0747-4F08-B336-9F51AC2908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8181E-C0DC-4FE9-9BCC-320B61B0184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C8C3D-0DBE-4A4F-9B7F-513A87A7FA29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লিপিবদ্ধকরণের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সঠিকতা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যাচাই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5F4F9C-C83F-4F45-A0B4-47C3F5CFD655}" type="parTrans" cxnId="{E3915B06-9CE9-4BB8-BDFC-3E1B5F800CCA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8FBFEA-9045-4FE3-BFD7-38F9F9FC1BB4}" type="sibTrans" cxnId="{E3915B06-9CE9-4BB8-BDFC-3E1B5F800CCA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0F9294-37D0-4542-A365-C9440D44FF1E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সহজতর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73953B-A92E-4249-9531-B01810533914}" type="parTrans" cxnId="{6C473F9D-48E0-45F5-B10E-DF05FCA4C5D1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FD5DC2-DD99-448B-8D8E-32168EA99E0C}" type="sibTrans" cxnId="{6C473F9D-48E0-45F5-B10E-DF05FCA4C5D1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A1EF0F-7F2E-4714-83A0-6C741904927C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ভুল-ত্রুটি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উদঘাটন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সংশোধন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39DA53-41F8-44DE-AEF3-7FFEAEA87D29}" type="parTrans" cxnId="{748D93F8-63DC-4B67-986D-83AF63BF789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950782-0A89-4072-89F7-F619DFA79BB1}" type="sibTrans" cxnId="{748D93F8-63DC-4B67-986D-83AF63BF789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2648F0-4769-4342-A108-7366FD3431B1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দুতরফা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যথার্থ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86DE75-7362-4580-8CCD-418DEF9206E5}" type="parTrans" cxnId="{26A438E3-FCE3-4E19-A4FF-F7B9F4F2B7E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7E5069-F99A-40E4-85CD-DB8842CA2E42}" type="sibTrans" cxnId="{26A438E3-FCE3-4E19-A4FF-F7B9F4F2B7E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F9D5D3-5FB6-4A74-84FA-593C95EB84DC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শ্রমের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অপচয়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রোধ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DE7386-0E85-4F1B-BEDD-35629FE77187}" type="parTrans" cxnId="{BB0DD4FE-E5F0-4286-9E41-0089CF76604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F9A747-12C3-452A-99D6-D69DE6DFEAA4}" type="sibTrans" cxnId="{BB0DD4FE-E5F0-4286-9E41-0089CF76604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C243C3-2679-4C78-99ED-55F0B9ED4E52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কারবারের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483368-3593-4846-BBB6-33C7538170DC}" type="parTrans" cxnId="{2A293889-B7D8-4F6B-AC82-E5F208D70F9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268E17-BDA0-472D-BE0A-8F24921643E7}" type="sibTrans" cxnId="{2A293889-B7D8-4F6B-AC82-E5F208D70F9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AF9296-B6CD-4B4C-8FDB-619AF74C966F}" type="pres">
      <dgm:prSet presAssocID="{7528181E-C0DC-4FE9-9BCC-320B61B018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E8AC0-02FA-4EC1-8260-F83751B4FD1E}" type="pres">
      <dgm:prSet presAssocID="{342C8C3D-0DBE-4A4F-9B7F-513A87A7FA29}" presName="node" presStyleLbl="node1" presStyleIdx="0" presStyleCnt="6" custScaleX="112152" custScaleY="112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7A3FE-59CC-47BD-8755-32BA5E3795B0}" type="pres">
      <dgm:prSet presAssocID="{342C8C3D-0DBE-4A4F-9B7F-513A87A7FA29}" presName="spNode" presStyleCnt="0"/>
      <dgm:spPr/>
    </dgm:pt>
    <dgm:pt modelId="{A7F01E3C-C6FD-4C15-A14E-98155F5C6818}" type="pres">
      <dgm:prSet presAssocID="{268FBFEA-9045-4FE3-BFD7-38F9F9FC1BB4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F36BA2F-01E7-4325-BA19-5D1F3E96D232}" type="pres">
      <dgm:prSet presAssocID="{E40F9294-37D0-4542-A365-C9440D44FF1E}" presName="node" presStyleLbl="node1" presStyleIdx="1" presStyleCnt="6" custScaleY="127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6964D-9087-425A-AD42-85EABD72E9C1}" type="pres">
      <dgm:prSet presAssocID="{E40F9294-37D0-4542-A365-C9440D44FF1E}" presName="spNode" presStyleCnt="0"/>
      <dgm:spPr/>
    </dgm:pt>
    <dgm:pt modelId="{8AC350AC-476E-4DBE-B399-6B52C6FED1CF}" type="pres">
      <dgm:prSet presAssocID="{22FD5DC2-DD99-448B-8D8E-32168EA99E0C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B8E3A99-7FBB-4863-8841-2328F632C8E0}" type="pres">
      <dgm:prSet presAssocID="{ECA1EF0F-7F2E-4714-83A0-6C741904927C}" presName="node" presStyleLbl="node1" presStyleIdx="2" presStyleCnt="6" custScaleY="119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DBDEB-4EBE-4B9D-B627-9E1D9341546E}" type="pres">
      <dgm:prSet presAssocID="{ECA1EF0F-7F2E-4714-83A0-6C741904927C}" presName="spNode" presStyleCnt="0"/>
      <dgm:spPr/>
    </dgm:pt>
    <dgm:pt modelId="{EED8BEAC-9C6C-4BDB-9998-31AE4518562B}" type="pres">
      <dgm:prSet presAssocID="{1C950782-0A89-4072-89F7-F619DFA79BB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1C369781-E3CC-442C-AF2F-4296932A3E09}" type="pres">
      <dgm:prSet presAssocID="{902648F0-4769-4342-A108-7366FD3431B1}" presName="node" presStyleLbl="node1" presStyleIdx="3" presStyleCnt="6" custScaleX="119706" custScaleY="103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8D2EE-A2AB-42FF-B09B-B9C10DFC66D4}" type="pres">
      <dgm:prSet presAssocID="{902648F0-4769-4342-A108-7366FD3431B1}" presName="spNode" presStyleCnt="0"/>
      <dgm:spPr/>
    </dgm:pt>
    <dgm:pt modelId="{8E3386CA-A93A-4A4D-8B42-655B332CF38B}" type="pres">
      <dgm:prSet presAssocID="{577E5069-F99A-40E4-85CD-DB8842CA2E4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7E54E88-A045-44E4-9FB2-A3547BC1F8C5}" type="pres">
      <dgm:prSet presAssocID="{61F9D5D3-5FB6-4A74-84FA-593C95EB84DC}" presName="node" presStyleLbl="node1" presStyleIdx="4" presStyleCnt="6" custScaleY="115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8A01C-BBAD-49AB-90E5-86D6C864334B}" type="pres">
      <dgm:prSet presAssocID="{61F9D5D3-5FB6-4A74-84FA-593C95EB84DC}" presName="spNode" presStyleCnt="0"/>
      <dgm:spPr/>
    </dgm:pt>
    <dgm:pt modelId="{C24AC4A3-BE5D-495E-ABC8-EAA2DB001DA8}" type="pres">
      <dgm:prSet presAssocID="{45F9A747-12C3-452A-99D6-D69DE6DFEAA4}" presName="sibTrans" presStyleLbl="sibTrans1D1" presStyleIdx="4" presStyleCnt="6"/>
      <dgm:spPr/>
      <dgm:t>
        <a:bodyPr/>
        <a:lstStyle/>
        <a:p>
          <a:endParaRPr lang="en-US"/>
        </a:p>
      </dgm:t>
    </dgm:pt>
    <dgm:pt modelId="{03078C85-C7E8-4B4C-8F6C-81E280A491D6}" type="pres">
      <dgm:prSet presAssocID="{1AC243C3-2679-4C78-99ED-55F0B9ED4E52}" presName="node" presStyleLbl="node1" presStyleIdx="5" presStyleCnt="6" custScaleX="119239" custScaleY="128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4CD0B-9ECD-4C2F-8B0E-4110C72F102B}" type="pres">
      <dgm:prSet presAssocID="{1AC243C3-2679-4C78-99ED-55F0B9ED4E52}" presName="spNode" presStyleCnt="0"/>
      <dgm:spPr/>
    </dgm:pt>
    <dgm:pt modelId="{9D66DD96-BCCF-4C35-AC98-3A35DD0F18C7}" type="pres">
      <dgm:prSet presAssocID="{74268E17-BDA0-472D-BE0A-8F24921643E7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5B0F44CB-B319-482C-8CAC-7EECACAB468B}" type="presOf" srcId="{1AC243C3-2679-4C78-99ED-55F0B9ED4E52}" destId="{03078C85-C7E8-4B4C-8F6C-81E280A491D6}" srcOrd="0" destOrd="0" presId="urn:microsoft.com/office/officeart/2005/8/layout/cycle6"/>
    <dgm:cxn modelId="{EED4E5B8-2F57-47BD-A00C-97DB464548E0}" type="presOf" srcId="{7528181E-C0DC-4FE9-9BCC-320B61B01848}" destId="{1BAF9296-B6CD-4B4C-8FDB-619AF74C966F}" srcOrd="0" destOrd="0" presId="urn:microsoft.com/office/officeart/2005/8/layout/cycle6"/>
    <dgm:cxn modelId="{E3915B06-9CE9-4BB8-BDFC-3E1B5F800CCA}" srcId="{7528181E-C0DC-4FE9-9BCC-320B61B01848}" destId="{342C8C3D-0DBE-4A4F-9B7F-513A87A7FA29}" srcOrd="0" destOrd="0" parTransId="{3D5F4F9C-C83F-4F45-A0B4-47C3F5CFD655}" sibTransId="{268FBFEA-9045-4FE3-BFD7-38F9F9FC1BB4}"/>
    <dgm:cxn modelId="{9DD895E1-7F63-4C03-BEF1-A002258A262F}" type="presOf" srcId="{902648F0-4769-4342-A108-7366FD3431B1}" destId="{1C369781-E3CC-442C-AF2F-4296932A3E09}" srcOrd="0" destOrd="0" presId="urn:microsoft.com/office/officeart/2005/8/layout/cycle6"/>
    <dgm:cxn modelId="{6C473F9D-48E0-45F5-B10E-DF05FCA4C5D1}" srcId="{7528181E-C0DC-4FE9-9BCC-320B61B01848}" destId="{E40F9294-37D0-4542-A365-C9440D44FF1E}" srcOrd="1" destOrd="0" parTransId="{1073953B-A92E-4249-9531-B01810533914}" sibTransId="{22FD5DC2-DD99-448B-8D8E-32168EA99E0C}"/>
    <dgm:cxn modelId="{BB0DD4FE-E5F0-4286-9E41-0089CF76604B}" srcId="{7528181E-C0DC-4FE9-9BCC-320B61B01848}" destId="{61F9D5D3-5FB6-4A74-84FA-593C95EB84DC}" srcOrd="4" destOrd="0" parTransId="{4ADE7386-0E85-4F1B-BEDD-35629FE77187}" sibTransId="{45F9A747-12C3-452A-99D6-D69DE6DFEAA4}"/>
    <dgm:cxn modelId="{748D93F8-63DC-4B67-986D-83AF63BF789F}" srcId="{7528181E-C0DC-4FE9-9BCC-320B61B01848}" destId="{ECA1EF0F-7F2E-4714-83A0-6C741904927C}" srcOrd="2" destOrd="0" parTransId="{5B39DA53-41F8-44DE-AEF3-7FFEAEA87D29}" sibTransId="{1C950782-0A89-4072-89F7-F619DFA79BB1}"/>
    <dgm:cxn modelId="{D4CC5E65-CD8F-4B29-965C-473929CF2186}" type="presOf" srcId="{577E5069-F99A-40E4-85CD-DB8842CA2E42}" destId="{8E3386CA-A93A-4A4D-8B42-655B332CF38B}" srcOrd="0" destOrd="0" presId="urn:microsoft.com/office/officeart/2005/8/layout/cycle6"/>
    <dgm:cxn modelId="{599CBD65-D86D-414E-8642-6B723E3495FE}" type="presOf" srcId="{22FD5DC2-DD99-448B-8D8E-32168EA99E0C}" destId="{8AC350AC-476E-4DBE-B399-6B52C6FED1CF}" srcOrd="0" destOrd="0" presId="urn:microsoft.com/office/officeart/2005/8/layout/cycle6"/>
    <dgm:cxn modelId="{5B4E6D0C-78BA-416C-BEA0-82338EFD7705}" type="presOf" srcId="{E40F9294-37D0-4542-A365-C9440D44FF1E}" destId="{DF36BA2F-01E7-4325-BA19-5D1F3E96D232}" srcOrd="0" destOrd="0" presId="urn:microsoft.com/office/officeart/2005/8/layout/cycle6"/>
    <dgm:cxn modelId="{A714052B-81EC-49B8-96A7-A720F09722C0}" type="presOf" srcId="{74268E17-BDA0-472D-BE0A-8F24921643E7}" destId="{9D66DD96-BCCF-4C35-AC98-3A35DD0F18C7}" srcOrd="0" destOrd="0" presId="urn:microsoft.com/office/officeart/2005/8/layout/cycle6"/>
    <dgm:cxn modelId="{2A293889-B7D8-4F6B-AC82-E5F208D70F98}" srcId="{7528181E-C0DC-4FE9-9BCC-320B61B01848}" destId="{1AC243C3-2679-4C78-99ED-55F0B9ED4E52}" srcOrd="5" destOrd="0" parTransId="{7C483368-3593-4846-BBB6-33C7538170DC}" sibTransId="{74268E17-BDA0-472D-BE0A-8F24921643E7}"/>
    <dgm:cxn modelId="{44DE2ECF-9334-4978-B001-90B1EFB1A88B}" type="presOf" srcId="{268FBFEA-9045-4FE3-BFD7-38F9F9FC1BB4}" destId="{A7F01E3C-C6FD-4C15-A14E-98155F5C6818}" srcOrd="0" destOrd="0" presId="urn:microsoft.com/office/officeart/2005/8/layout/cycle6"/>
    <dgm:cxn modelId="{C9C7D872-AD88-43CA-B3A2-BF37D15E6B01}" type="presOf" srcId="{1C950782-0A89-4072-89F7-F619DFA79BB1}" destId="{EED8BEAC-9C6C-4BDB-9998-31AE4518562B}" srcOrd="0" destOrd="0" presId="urn:microsoft.com/office/officeart/2005/8/layout/cycle6"/>
    <dgm:cxn modelId="{69D2F0FE-9848-4A7D-B55D-9A959444F043}" type="presOf" srcId="{342C8C3D-0DBE-4A4F-9B7F-513A87A7FA29}" destId="{99EE8AC0-02FA-4EC1-8260-F83751B4FD1E}" srcOrd="0" destOrd="0" presId="urn:microsoft.com/office/officeart/2005/8/layout/cycle6"/>
    <dgm:cxn modelId="{F41CD5C0-3C74-4AB7-8FE2-834DC88EB331}" type="presOf" srcId="{ECA1EF0F-7F2E-4714-83A0-6C741904927C}" destId="{9B8E3A99-7FBB-4863-8841-2328F632C8E0}" srcOrd="0" destOrd="0" presId="urn:microsoft.com/office/officeart/2005/8/layout/cycle6"/>
    <dgm:cxn modelId="{26A438E3-FCE3-4E19-A4FF-F7B9F4F2B7E3}" srcId="{7528181E-C0DC-4FE9-9BCC-320B61B01848}" destId="{902648F0-4769-4342-A108-7366FD3431B1}" srcOrd="3" destOrd="0" parTransId="{1586DE75-7362-4580-8CCD-418DEF9206E5}" sibTransId="{577E5069-F99A-40E4-85CD-DB8842CA2E42}"/>
    <dgm:cxn modelId="{3C6F9FB4-FCE8-4EDE-A386-F63F946C9DFA}" type="presOf" srcId="{45F9A747-12C3-452A-99D6-D69DE6DFEAA4}" destId="{C24AC4A3-BE5D-495E-ABC8-EAA2DB001DA8}" srcOrd="0" destOrd="0" presId="urn:microsoft.com/office/officeart/2005/8/layout/cycle6"/>
    <dgm:cxn modelId="{2D4A0FDE-B006-42BF-AEC5-0CE25E2706F5}" type="presOf" srcId="{61F9D5D3-5FB6-4A74-84FA-593C95EB84DC}" destId="{B7E54E88-A045-44E4-9FB2-A3547BC1F8C5}" srcOrd="0" destOrd="0" presId="urn:microsoft.com/office/officeart/2005/8/layout/cycle6"/>
    <dgm:cxn modelId="{267AB453-19E1-4DD9-8ACF-BD3B80C58828}" type="presParOf" srcId="{1BAF9296-B6CD-4B4C-8FDB-619AF74C966F}" destId="{99EE8AC0-02FA-4EC1-8260-F83751B4FD1E}" srcOrd="0" destOrd="0" presId="urn:microsoft.com/office/officeart/2005/8/layout/cycle6"/>
    <dgm:cxn modelId="{2F3833E0-A092-4745-80E0-43036CE77936}" type="presParOf" srcId="{1BAF9296-B6CD-4B4C-8FDB-619AF74C966F}" destId="{2907A3FE-59CC-47BD-8755-32BA5E3795B0}" srcOrd="1" destOrd="0" presId="urn:microsoft.com/office/officeart/2005/8/layout/cycle6"/>
    <dgm:cxn modelId="{A36D77B6-F332-400D-ABEF-4108A04C7CD0}" type="presParOf" srcId="{1BAF9296-B6CD-4B4C-8FDB-619AF74C966F}" destId="{A7F01E3C-C6FD-4C15-A14E-98155F5C6818}" srcOrd="2" destOrd="0" presId="urn:microsoft.com/office/officeart/2005/8/layout/cycle6"/>
    <dgm:cxn modelId="{8FEC1B93-D49C-4942-B12B-CD93609B579D}" type="presParOf" srcId="{1BAF9296-B6CD-4B4C-8FDB-619AF74C966F}" destId="{DF36BA2F-01E7-4325-BA19-5D1F3E96D232}" srcOrd="3" destOrd="0" presId="urn:microsoft.com/office/officeart/2005/8/layout/cycle6"/>
    <dgm:cxn modelId="{395D5634-56E3-4630-8F9B-7724387A0AE4}" type="presParOf" srcId="{1BAF9296-B6CD-4B4C-8FDB-619AF74C966F}" destId="{5DF6964D-9087-425A-AD42-85EABD72E9C1}" srcOrd="4" destOrd="0" presId="urn:microsoft.com/office/officeart/2005/8/layout/cycle6"/>
    <dgm:cxn modelId="{F2FD4DCD-75E6-4BC7-8F4E-DEF3B529159F}" type="presParOf" srcId="{1BAF9296-B6CD-4B4C-8FDB-619AF74C966F}" destId="{8AC350AC-476E-4DBE-B399-6B52C6FED1CF}" srcOrd="5" destOrd="0" presId="urn:microsoft.com/office/officeart/2005/8/layout/cycle6"/>
    <dgm:cxn modelId="{1CE00EC4-75AB-437C-A07E-3EF5582081EF}" type="presParOf" srcId="{1BAF9296-B6CD-4B4C-8FDB-619AF74C966F}" destId="{9B8E3A99-7FBB-4863-8841-2328F632C8E0}" srcOrd="6" destOrd="0" presId="urn:microsoft.com/office/officeart/2005/8/layout/cycle6"/>
    <dgm:cxn modelId="{A3302178-7657-47E7-BB95-633C53CC088B}" type="presParOf" srcId="{1BAF9296-B6CD-4B4C-8FDB-619AF74C966F}" destId="{A84DBDEB-4EBE-4B9D-B627-9E1D9341546E}" srcOrd="7" destOrd="0" presId="urn:microsoft.com/office/officeart/2005/8/layout/cycle6"/>
    <dgm:cxn modelId="{E7387B16-BAFF-403F-9F14-DF7DEF9A7CCD}" type="presParOf" srcId="{1BAF9296-B6CD-4B4C-8FDB-619AF74C966F}" destId="{EED8BEAC-9C6C-4BDB-9998-31AE4518562B}" srcOrd="8" destOrd="0" presId="urn:microsoft.com/office/officeart/2005/8/layout/cycle6"/>
    <dgm:cxn modelId="{ECF94A2B-2133-4131-AC63-4642754C157A}" type="presParOf" srcId="{1BAF9296-B6CD-4B4C-8FDB-619AF74C966F}" destId="{1C369781-E3CC-442C-AF2F-4296932A3E09}" srcOrd="9" destOrd="0" presId="urn:microsoft.com/office/officeart/2005/8/layout/cycle6"/>
    <dgm:cxn modelId="{FCFDFC97-9D64-4E49-8605-A4C66F1CF499}" type="presParOf" srcId="{1BAF9296-B6CD-4B4C-8FDB-619AF74C966F}" destId="{9598D2EE-A2AB-42FF-B09B-B9C10DFC66D4}" srcOrd="10" destOrd="0" presId="urn:microsoft.com/office/officeart/2005/8/layout/cycle6"/>
    <dgm:cxn modelId="{89DF7341-1404-4BAF-B71D-0E3E09F453D6}" type="presParOf" srcId="{1BAF9296-B6CD-4B4C-8FDB-619AF74C966F}" destId="{8E3386CA-A93A-4A4D-8B42-655B332CF38B}" srcOrd="11" destOrd="0" presId="urn:microsoft.com/office/officeart/2005/8/layout/cycle6"/>
    <dgm:cxn modelId="{C9FF767E-BDDE-44D2-9625-365747FF0EC7}" type="presParOf" srcId="{1BAF9296-B6CD-4B4C-8FDB-619AF74C966F}" destId="{B7E54E88-A045-44E4-9FB2-A3547BC1F8C5}" srcOrd="12" destOrd="0" presId="urn:microsoft.com/office/officeart/2005/8/layout/cycle6"/>
    <dgm:cxn modelId="{7074515E-676B-4A95-A594-6223E79DFD15}" type="presParOf" srcId="{1BAF9296-B6CD-4B4C-8FDB-619AF74C966F}" destId="{2F68A01C-BBAD-49AB-90E5-86D6C864334B}" srcOrd="13" destOrd="0" presId="urn:microsoft.com/office/officeart/2005/8/layout/cycle6"/>
    <dgm:cxn modelId="{8D5CF972-8780-447B-905A-B1FC15A842DE}" type="presParOf" srcId="{1BAF9296-B6CD-4B4C-8FDB-619AF74C966F}" destId="{C24AC4A3-BE5D-495E-ABC8-EAA2DB001DA8}" srcOrd="14" destOrd="0" presId="urn:microsoft.com/office/officeart/2005/8/layout/cycle6"/>
    <dgm:cxn modelId="{4FE306AE-448E-4AED-8175-B7ED8DF7CCD0}" type="presParOf" srcId="{1BAF9296-B6CD-4B4C-8FDB-619AF74C966F}" destId="{03078C85-C7E8-4B4C-8F6C-81E280A491D6}" srcOrd="15" destOrd="0" presId="urn:microsoft.com/office/officeart/2005/8/layout/cycle6"/>
    <dgm:cxn modelId="{164C297C-0772-439E-ABFA-D216573B390A}" type="presParOf" srcId="{1BAF9296-B6CD-4B4C-8FDB-619AF74C966F}" destId="{B454CD0B-9ECD-4C2F-8B0E-4110C72F102B}" srcOrd="16" destOrd="0" presId="urn:microsoft.com/office/officeart/2005/8/layout/cycle6"/>
    <dgm:cxn modelId="{C24517DD-922D-4B16-8504-C9109E3470E9}" type="presParOf" srcId="{1BAF9296-B6CD-4B4C-8FDB-619AF74C966F}" destId="{9D66DD96-BCCF-4C35-AC98-3A35DD0F18C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E4BA6-FE7A-408B-BBC9-05A7503FDB5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C51937-E6EC-4FEE-A76D-B17CCC4BD6B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অন্তভূর্ক্ত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35E219-F660-449C-A633-28F5B60E9F81}" type="parTrans" cxnId="{3CC44FBE-7424-4A07-9299-298611AEFEC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7030A1-3988-468F-91E5-52C0951335CD}" type="sibTrans" cxnId="{3CC44FBE-7424-4A07-9299-298611AEFEC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C307C2-BD0F-41A2-ADF1-16F953657390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প্রারম্ভিক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জমা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দেনাদার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A8B356-F465-42A6-971E-663E79971E95}" type="parTrans" cxnId="{5C68D31F-348A-4B5F-9E64-C54F8E1A90D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8E33B9-5714-49A2-9596-4A3B6F3A2E2C}" type="sibTrans" cxnId="{5C68D31F-348A-4B5F-9E64-C54F8E1A90D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20A0FD-C2A5-4348-A642-E71B29F8737C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প্রারম্ভিক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জমাতিরিক্ত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পাওনাদার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প্রদেয়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বিল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D96939-9CE2-47DC-B11F-112D9767A6AF}" type="parTrans" cxnId="{F23F87C0-8822-4330-9148-E16DD9626D4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C2DAED-F695-4AA5-B3E4-48EC0F4A31DF}" type="sibTrans" cxnId="{F23F87C0-8822-4330-9148-E16DD9626D4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392362-77B0-4B94-A337-A2B2E49BFF0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4D4AF8-04D1-4D4C-9C6E-6C5C7DFC4369}" type="parTrans" cxnId="{30FF96A0-7916-43D8-BB4B-A86FF46E44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7C0212-3420-4BEC-A3FB-89B8FACCAA41}" type="sibTrans" cxnId="{30FF96A0-7916-43D8-BB4B-A86FF46E44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11C974-BC76-4E56-AE99-17EE9183B5D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b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মনিহারী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73F22A-211C-4165-9294-4DEFFF1E56B4}" type="parTrans" cxnId="{3AB59AE2-BE72-4248-AB96-0A6239EBDDB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0873EE-0B91-4B09-B9A6-8A616A45FE0A}" type="sibTrans" cxnId="{3AB59AE2-BE72-4248-AB96-0A6239EBDDB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80DDAB-155C-4AFE-9E15-0B5C0223E06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সম্ভাব্য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5066A9-5A89-40F5-9B67-DD10274EF923}" type="parTrans" cxnId="{54750C8D-4BF7-4368-97C3-445EF9326A6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4B3E95-7C2B-4D8D-951B-304EE9E8B2A9}" type="sibTrans" cxnId="{54750C8D-4BF7-4368-97C3-445EF9326A6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DF0207-D3F7-4E6D-ACF1-C2EC6BF94F37}" type="pres">
      <dgm:prSet presAssocID="{895E4BA6-FE7A-408B-BBC9-05A7503FDB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7659E1-F61E-4C19-88DB-A46CC7508FFE}" type="pres">
      <dgm:prSet presAssocID="{48C51937-E6EC-4FEE-A76D-B17CCC4BD6BC}" presName="root1" presStyleCnt="0"/>
      <dgm:spPr/>
    </dgm:pt>
    <dgm:pt modelId="{2E747E92-516C-486C-8B12-1ADFC7EFCFAD}" type="pres">
      <dgm:prSet presAssocID="{48C51937-E6EC-4FEE-A76D-B17CCC4BD6B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D0544D-5C37-4071-81B9-567CF5F10FA5}" type="pres">
      <dgm:prSet presAssocID="{48C51937-E6EC-4FEE-A76D-B17CCC4BD6BC}" presName="level2hierChild" presStyleCnt="0"/>
      <dgm:spPr/>
    </dgm:pt>
    <dgm:pt modelId="{AB1D9650-C5C1-4F4D-BDD4-FEE56B71B2B5}" type="pres">
      <dgm:prSet presAssocID="{F4A8B356-F465-42A6-971E-663E79971E9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BFF6512-01D7-44D3-AD62-131375B78EFE}" type="pres">
      <dgm:prSet presAssocID="{F4A8B356-F465-42A6-971E-663E79971E9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009A6CF-E0BB-42FF-A29F-3347E16F071A}" type="pres">
      <dgm:prSet presAssocID="{ACC307C2-BD0F-41A2-ADF1-16F953657390}" presName="root2" presStyleCnt="0"/>
      <dgm:spPr/>
    </dgm:pt>
    <dgm:pt modelId="{20AD1D7C-5853-422C-96A1-8AFD78CE4CB3}" type="pres">
      <dgm:prSet presAssocID="{ACC307C2-BD0F-41A2-ADF1-16F953657390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F70EF4-F773-46FE-A334-4CCE9DCFFA93}" type="pres">
      <dgm:prSet presAssocID="{ACC307C2-BD0F-41A2-ADF1-16F953657390}" presName="level3hierChild" presStyleCnt="0"/>
      <dgm:spPr/>
    </dgm:pt>
    <dgm:pt modelId="{FCA71E2C-9FE5-498A-890F-5C8C54E3E341}" type="pres">
      <dgm:prSet presAssocID="{DAD96939-9CE2-47DC-B11F-112D9767A6A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53CA0FC7-A8FC-404B-963F-521684E1E823}" type="pres">
      <dgm:prSet presAssocID="{DAD96939-9CE2-47DC-B11F-112D9767A6A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4DD4324-B8BD-4425-AC9B-E265BB85B367}" type="pres">
      <dgm:prSet presAssocID="{F520A0FD-C2A5-4348-A642-E71B29F8737C}" presName="root2" presStyleCnt="0"/>
      <dgm:spPr/>
    </dgm:pt>
    <dgm:pt modelId="{B745DA99-8B8D-4599-80AC-7D6C6C64B49E}" type="pres">
      <dgm:prSet presAssocID="{F520A0FD-C2A5-4348-A642-E71B29F8737C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BD976C-E30B-4924-B2D2-546A6D4C3EBC}" type="pres">
      <dgm:prSet presAssocID="{F520A0FD-C2A5-4348-A642-E71B29F8737C}" presName="level3hierChild" presStyleCnt="0"/>
      <dgm:spPr/>
    </dgm:pt>
    <dgm:pt modelId="{0F1F9549-7480-431E-9D07-007936A2247D}" type="pres">
      <dgm:prSet presAssocID="{1E4D4AF8-04D1-4D4C-9C6E-6C5C7DFC4369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F54124B7-B688-4431-93F4-35BDBDB0AF68}" type="pres">
      <dgm:prSet presAssocID="{1E4D4AF8-04D1-4D4C-9C6E-6C5C7DFC4369}" presName="connTx" presStyleLbl="parChTrans1D2" presStyleIdx="2" presStyleCnt="5"/>
      <dgm:spPr/>
      <dgm:t>
        <a:bodyPr/>
        <a:lstStyle/>
        <a:p>
          <a:endParaRPr lang="en-US"/>
        </a:p>
      </dgm:t>
    </dgm:pt>
    <dgm:pt modelId="{F0F17031-F5D9-4DC5-AFB9-02689334E775}" type="pres">
      <dgm:prSet presAssocID="{9B392362-77B0-4B94-A337-A2B2E49BFF0C}" presName="root2" presStyleCnt="0"/>
      <dgm:spPr/>
    </dgm:pt>
    <dgm:pt modelId="{3F9556BC-03C8-4922-8173-2CB2483C313F}" type="pres">
      <dgm:prSet presAssocID="{9B392362-77B0-4B94-A337-A2B2E49BFF0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DFA5FE-0A95-403D-8D20-4C15EB39185F}" type="pres">
      <dgm:prSet presAssocID="{9B392362-77B0-4B94-A337-A2B2E49BFF0C}" presName="level3hierChild" presStyleCnt="0"/>
      <dgm:spPr/>
    </dgm:pt>
    <dgm:pt modelId="{577845AF-484C-4621-9957-8C6882F37A56}" type="pres">
      <dgm:prSet presAssocID="{DC73F22A-211C-4165-9294-4DEFFF1E56B4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634E1832-3A11-4CDA-B044-522DE5334A30}" type="pres">
      <dgm:prSet presAssocID="{DC73F22A-211C-4165-9294-4DEFFF1E56B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658423E-3654-4D74-92DC-26CFDFDFFE8A}" type="pres">
      <dgm:prSet presAssocID="{E211C974-BC76-4E56-AE99-17EE9183B5D5}" presName="root2" presStyleCnt="0"/>
      <dgm:spPr/>
    </dgm:pt>
    <dgm:pt modelId="{253874BD-E857-4E61-A77F-F98287D3CF37}" type="pres">
      <dgm:prSet presAssocID="{E211C974-BC76-4E56-AE99-17EE9183B5D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7EBC9-0DFB-4AD6-97F6-8C8FEE8C5445}" type="pres">
      <dgm:prSet presAssocID="{E211C974-BC76-4E56-AE99-17EE9183B5D5}" presName="level3hierChild" presStyleCnt="0"/>
      <dgm:spPr/>
    </dgm:pt>
    <dgm:pt modelId="{8C7B735C-7D73-4D27-BF18-9712E9E7B3CD}" type="pres">
      <dgm:prSet presAssocID="{FC5066A9-5A89-40F5-9B67-DD10274EF923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11F3694-7C91-4CC0-A8BA-41CA6E618F8A}" type="pres">
      <dgm:prSet presAssocID="{FC5066A9-5A89-40F5-9B67-DD10274EF92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4FAAA78-3AA4-4002-A292-5C60D4FB509B}" type="pres">
      <dgm:prSet presAssocID="{7480DDAB-155C-4AFE-9E15-0B5C0223E06B}" presName="root2" presStyleCnt="0"/>
      <dgm:spPr/>
    </dgm:pt>
    <dgm:pt modelId="{A877B44E-E71B-48D5-BB09-916E18074E2C}" type="pres">
      <dgm:prSet presAssocID="{7480DDAB-155C-4AFE-9E15-0B5C0223E06B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45F19-B556-447B-8680-CC5F348104BE}" type="pres">
      <dgm:prSet presAssocID="{7480DDAB-155C-4AFE-9E15-0B5C0223E06B}" presName="level3hierChild" presStyleCnt="0"/>
      <dgm:spPr/>
    </dgm:pt>
  </dgm:ptLst>
  <dgm:cxnLst>
    <dgm:cxn modelId="{46A29D87-A33D-484B-81CF-762EC50AF9B9}" type="presOf" srcId="{DC73F22A-211C-4165-9294-4DEFFF1E56B4}" destId="{577845AF-484C-4621-9957-8C6882F37A56}" srcOrd="0" destOrd="0" presId="urn:microsoft.com/office/officeart/2008/layout/HorizontalMultiLevelHierarchy"/>
    <dgm:cxn modelId="{648076F7-88FE-4A51-B9EF-B7B33071D4CE}" type="presOf" srcId="{7480DDAB-155C-4AFE-9E15-0B5C0223E06B}" destId="{A877B44E-E71B-48D5-BB09-916E18074E2C}" srcOrd="0" destOrd="0" presId="urn:microsoft.com/office/officeart/2008/layout/HorizontalMultiLevelHierarchy"/>
    <dgm:cxn modelId="{3AE4E55F-22CF-4334-9FF3-11100A7A4505}" type="presOf" srcId="{9B392362-77B0-4B94-A337-A2B2E49BFF0C}" destId="{3F9556BC-03C8-4922-8173-2CB2483C313F}" srcOrd="0" destOrd="0" presId="urn:microsoft.com/office/officeart/2008/layout/HorizontalMultiLevelHierarchy"/>
    <dgm:cxn modelId="{30FF96A0-7916-43D8-BB4B-A86FF46E4442}" srcId="{48C51937-E6EC-4FEE-A76D-B17CCC4BD6BC}" destId="{9B392362-77B0-4B94-A337-A2B2E49BFF0C}" srcOrd="2" destOrd="0" parTransId="{1E4D4AF8-04D1-4D4C-9C6E-6C5C7DFC4369}" sibTransId="{E87C0212-3420-4BEC-A3FB-89B8FACCAA41}"/>
    <dgm:cxn modelId="{2A1BAA37-3354-4327-A36F-AAEB59132975}" type="presOf" srcId="{DAD96939-9CE2-47DC-B11F-112D9767A6AF}" destId="{53CA0FC7-A8FC-404B-963F-521684E1E823}" srcOrd="1" destOrd="0" presId="urn:microsoft.com/office/officeart/2008/layout/HorizontalMultiLevelHierarchy"/>
    <dgm:cxn modelId="{8EB84D38-E101-4296-AC97-703FFDBE7E4E}" type="presOf" srcId="{FC5066A9-5A89-40F5-9B67-DD10274EF923}" destId="{D11F3694-7C91-4CC0-A8BA-41CA6E618F8A}" srcOrd="1" destOrd="0" presId="urn:microsoft.com/office/officeart/2008/layout/HorizontalMultiLevelHierarchy"/>
    <dgm:cxn modelId="{7010B492-2659-4548-9B6C-6B68A98C5763}" type="presOf" srcId="{F520A0FD-C2A5-4348-A642-E71B29F8737C}" destId="{B745DA99-8B8D-4599-80AC-7D6C6C64B49E}" srcOrd="0" destOrd="0" presId="urn:microsoft.com/office/officeart/2008/layout/HorizontalMultiLevelHierarchy"/>
    <dgm:cxn modelId="{B419C9F3-A8FC-4D26-85D9-CD65E109E74B}" type="presOf" srcId="{DC73F22A-211C-4165-9294-4DEFFF1E56B4}" destId="{634E1832-3A11-4CDA-B044-522DE5334A30}" srcOrd="1" destOrd="0" presId="urn:microsoft.com/office/officeart/2008/layout/HorizontalMultiLevelHierarchy"/>
    <dgm:cxn modelId="{1A61E62C-6059-4368-8C9B-CD96787B410E}" type="presOf" srcId="{FC5066A9-5A89-40F5-9B67-DD10274EF923}" destId="{8C7B735C-7D73-4D27-BF18-9712E9E7B3CD}" srcOrd="0" destOrd="0" presId="urn:microsoft.com/office/officeart/2008/layout/HorizontalMultiLevelHierarchy"/>
    <dgm:cxn modelId="{700F4406-8E61-47D2-80C6-C93D29D44727}" type="presOf" srcId="{1E4D4AF8-04D1-4D4C-9C6E-6C5C7DFC4369}" destId="{F54124B7-B688-4431-93F4-35BDBDB0AF68}" srcOrd="1" destOrd="0" presId="urn:microsoft.com/office/officeart/2008/layout/HorizontalMultiLevelHierarchy"/>
    <dgm:cxn modelId="{7652ED4A-D4CF-47CD-A404-EB9D48383BD7}" type="presOf" srcId="{F4A8B356-F465-42A6-971E-663E79971E95}" destId="{7BFF6512-01D7-44D3-AD62-131375B78EFE}" srcOrd="1" destOrd="0" presId="urn:microsoft.com/office/officeart/2008/layout/HorizontalMultiLevelHierarchy"/>
    <dgm:cxn modelId="{3AB59AE2-BE72-4248-AB96-0A6239EBDDB0}" srcId="{48C51937-E6EC-4FEE-A76D-B17CCC4BD6BC}" destId="{E211C974-BC76-4E56-AE99-17EE9183B5D5}" srcOrd="3" destOrd="0" parTransId="{DC73F22A-211C-4165-9294-4DEFFF1E56B4}" sibTransId="{4E0873EE-0B91-4B09-B9A6-8A616A45FE0A}"/>
    <dgm:cxn modelId="{6CD0E653-A7C1-4464-B15F-66F381949686}" type="presOf" srcId="{E211C974-BC76-4E56-AE99-17EE9183B5D5}" destId="{253874BD-E857-4E61-A77F-F98287D3CF37}" srcOrd="0" destOrd="0" presId="urn:microsoft.com/office/officeart/2008/layout/HorizontalMultiLevelHierarchy"/>
    <dgm:cxn modelId="{199516FC-52FF-406C-A355-4B9334515A53}" type="presOf" srcId="{ACC307C2-BD0F-41A2-ADF1-16F953657390}" destId="{20AD1D7C-5853-422C-96A1-8AFD78CE4CB3}" srcOrd="0" destOrd="0" presId="urn:microsoft.com/office/officeart/2008/layout/HorizontalMultiLevelHierarchy"/>
    <dgm:cxn modelId="{7D0A0EFE-660F-4388-A4C1-121208F6CF39}" type="presOf" srcId="{DAD96939-9CE2-47DC-B11F-112D9767A6AF}" destId="{FCA71E2C-9FE5-498A-890F-5C8C54E3E341}" srcOrd="0" destOrd="0" presId="urn:microsoft.com/office/officeart/2008/layout/HorizontalMultiLevelHierarchy"/>
    <dgm:cxn modelId="{C25EAA0E-5F12-488A-BDCC-01CE1C0E7086}" type="presOf" srcId="{895E4BA6-FE7A-408B-BBC9-05A7503FDB5D}" destId="{DCDF0207-D3F7-4E6D-ACF1-C2EC6BF94F37}" srcOrd="0" destOrd="0" presId="urn:microsoft.com/office/officeart/2008/layout/HorizontalMultiLevelHierarchy"/>
    <dgm:cxn modelId="{3BBB5A4D-6871-4558-AB6F-B69B90E1E950}" type="presOf" srcId="{F4A8B356-F465-42A6-971E-663E79971E95}" destId="{AB1D9650-C5C1-4F4D-BDD4-FEE56B71B2B5}" srcOrd="0" destOrd="0" presId="urn:microsoft.com/office/officeart/2008/layout/HorizontalMultiLevelHierarchy"/>
    <dgm:cxn modelId="{5C68D31F-348A-4B5F-9E64-C54F8E1A90D0}" srcId="{48C51937-E6EC-4FEE-A76D-B17CCC4BD6BC}" destId="{ACC307C2-BD0F-41A2-ADF1-16F953657390}" srcOrd="0" destOrd="0" parTransId="{F4A8B356-F465-42A6-971E-663E79971E95}" sibTransId="{838E33B9-5714-49A2-9596-4A3B6F3A2E2C}"/>
    <dgm:cxn modelId="{F06F4C48-67CD-40F1-83CC-34CB010D26A1}" type="presOf" srcId="{1E4D4AF8-04D1-4D4C-9C6E-6C5C7DFC4369}" destId="{0F1F9549-7480-431E-9D07-007936A2247D}" srcOrd="0" destOrd="0" presId="urn:microsoft.com/office/officeart/2008/layout/HorizontalMultiLevelHierarchy"/>
    <dgm:cxn modelId="{F23F87C0-8822-4330-9148-E16DD9626D48}" srcId="{48C51937-E6EC-4FEE-A76D-B17CCC4BD6BC}" destId="{F520A0FD-C2A5-4348-A642-E71B29F8737C}" srcOrd="1" destOrd="0" parTransId="{DAD96939-9CE2-47DC-B11F-112D9767A6AF}" sibTransId="{DDC2DAED-F695-4AA5-B3E4-48EC0F4A31DF}"/>
    <dgm:cxn modelId="{54750C8D-4BF7-4368-97C3-445EF9326A6F}" srcId="{48C51937-E6EC-4FEE-A76D-B17CCC4BD6BC}" destId="{7480DDAB-155C-4AFE-9E15-0B5C0223E06B}" srcOrd="4" destOrd="0" parTransId="{FC5066A9-5A89-40F5-9B67-DD10274EF923}" sibTransId="{FE4B3E95-7C2B-4D8D-951B-304EE9E8B2A9}"/>
    <dgm:cxn modelId="{3CC44FBE-7424-4A07-9299-298611AEFECD}" srcId="{895E4BA6-FE7A-408B-BBC9-05A7503FDB5D}" destId="{48C51937-E6EC-4FEE-A76D-B17CCC4BD6BC}" srcOrd="0" destOrd="0" parTransId="{9335E219-F660-449C-A633-28F5B60E9F81}" sibTransId="{827030A1-3988-468F-91E5-52C0951335CD}"/>
    <dgm:cxn modelId="{5E6BC67B-80E1-43A1-B098-5462F074E454}" type="presOf" srcId="{48C51937-E6EC-4FEE-A76D-B17CCC4BD6BC}" destId="{2E747E92-516C-486C-8B12-1ADFC7EFCFAD}" srcOrd="0" destOrd="0" presId="urn:microsoft.com/office/officeart/2008/layout/HorizontalMultiLevelHierarchy"/>
    <dgm:cxn modelId="{5E8CA775-1C8A-40A3-B665-957D6FDF668B}" type="presParOf" srcId="{DCDF0207-D3F7-4E6D-ACF1-C2EC6BF94F37}" destId="{CB7659E1-F61E-4C19-88DB-A46CC7508FFE}" srcOrd="0" destOrd="0" presId="urn:microsoft.com/office/officeart/2008/layout/HorizontalMultiLevelHierarchy"/>
    <dgm:cxn modelId="{1A851EEE-5554-4CC3-8E17-098168013584}" type="presParOf" srcId="{CB7659E1-F61E-4C19-88DB-A46CC7508FFE}" destId="{2E747E92-516C-486C-8B12-1ADFC7EFCFAD}" srcOrd="0" destOrd="0" presId="urn:microsoft.com/office/officeart/2008/layout/HorizontalMultiLevelHierarchy"/>
    <dgm:cxn modelId="{4E27160E-3C3C-4C93-B335-4D161F03ADF3}" type="presParOf" srcId="{CB7659E1-F61E-4C19-88DB-A46CC7508FFE}" destId="{8FD0544D-5C37-4071-81B9-567CF5F10FA5}" srcOrd="1" destOrd="0" presId="urn:microsoft.com/office/officeart/2008/layout/HorizontalMultiLevelHierarchy"/>
    <dgm:cxn modelId="{A2C05573-4EFA-4073-8C17-ECDC809870A2}" type="presParOf" srcId="{8FD0544D-5C37-4071-81B9-567CF5F10FA5}" destId="{AB1D9650-C5C1-4F4D-BDD4-FEE56B71B2B5}" srcOrd="0" destOrd="0" presId="urn:microsoft.com/office/officeart/2008/layout/HorizontalMultiLevelHierarchy"/>
    <dgm:cxn modelId="{77F42C5F-8FD9-4CB8-94BF-DF9E8C86107E}" type="presParOf" srcId="{AB1D9650-C5C1-4F4D-BDD4-FEE56B71B2B5}" destId="{7BFF6512-01D7-44D3-AD62-131375B78EFE}" srcOrd="0" destOrd="0" presId="urn:microsoft.com/office/officeart/2008/layout/HorizontalMultiLevelHierarchy"/>
    <dgm:cxn modelId="{546E084C-AACE-4C4D-9006-B2161DB80322}" type="presParOf" srcId="{8FD0544D-5C37-4071-81B9-567CF5F10FA5}" destId="{9009A6CF-E0BB-42FF-A29F-3347E16F071A}" srcOrd="1" destOrd="0" presId="urn:microsoft.com/office/officeart/2008/layout/HorizontalMultiLevelHierarchy"/>
    <dgm:cxn modelId="{7D0859F1-2E7B-4F25-A9DC-9DAB8508903F}" type="presParOf" srcId="{9009A6CF-E0BB-42FF-A29F-3347E16F071A}" destId="{20AD1D7C-5853-422C-96A1-8AFD78CE4CB3}" srcOrd="0" destOrd="0" presId="urn:microsoft.com/office/officeart/2008/layout/HorizontalMultiLevelHierarchy"/>
    <dgm:cxn modelId="{A190E539-62A4-4AFB-B304-5BA43CD34BC7}" type="presParOf" srcId="{9009A6CF-E0BB-42FF-A29F-3347E16F071A}" destId="{DFF70EF4-F773-46FE-A334-4CCE9DCFFA93}" srcOrd="1" destOrd="0" presId="urn:microsoft.com/office/officeart/2008/layout/HorizontalMultiLevelHierarchy"/>
    <dgm:cxn modelId="{13EE0C84-0F3A-4693-89DA-A3A01EAE5717}" type="presParOf" srcId="{8FD0544D-5C37-4071-81B9-567CF5F10FA5}" destId="{FCA71E2C-9FE5-498A-890F-5C8C54E3E341}" srcOrd="2" destOrd="0" presId="urn:microsoft.com/office/officeart/2008/layout/HorizontalMultiLevelHierarchy"/>
    <dgm:cxn modelId="{55F2739A-7168-4053-85BF-89F81E7F8E1C}" type="presParOf" srcId="{FCA71E2C-9FE5-498A-890F-5C8C54E3E341}" destId="{53CA0FC7-A8FC-404B-963F-521684E1E823}" srcOrd="0" destOrd="0" presId="urn:microsoft.com/office/officeart/2008/layout/HorizontalMultiLevelHierarchy"/>
    <dgm:cxn modelId="{156794E8-3F4C-4E8F-A93E-689F2320923F}" type="presParOf" srcId="{8FD0544D-5C37-4071-81B9-567CF5F10FA5}" destId="{34DD4324-B8BD-4425-AC9B-E265BB85B367}" srcOrd="3" destOrd="0" presId="urn:microsoft.com/office/officeart/2008/layout/HorizontalMultiLevelHierarchy"/>
    <dgm:cxn modelId="{CA198A90-1C99-44D3-9DDA-E94E99F16A01}" type="presParOf" srcId="{34DD4324-B8BD-4425-AC9B-E265BB85B367}" destId="{B745DA99-8B8D-4599-80AC-7D6C6C64B49E}" srcOrd="0" destOrd="0" presId="urn:microsoft.com/office/officeart/2008/layout/HorizontalMultiLevelHierarchy"/>
    <dgm:cxn modelId="{103DF64E-A9F8-41A6-8592-A4F64E509DAD}" type="presParOf" srcId="{34DD4324-B8BD-4425-AC9B-E265BB85B367}" destId="{E5BD976C-E30B-4924-B2D2-546A6D4C3EBC}" srcOrd="1" destOrd="0" presId="urn:microsoft.com/office/officeart/2008/layout/HorizontalMultiLevelHierarchy"/>
    <dgm:cxn modelId="{C159D7B8-7024-4138-870F-33E8A3DFEF1E}" type="presParOf" srcId="{8FD0544D-5C37-4071-81B9-567CF5F10FA5}" destId="{0F1F9549-7480-431E-9D07-007936A2247D}" srcOrd="4" destOrd="0" presId="urn:microsoft.com/office/officeart/2008/layout/HorizontalMultiLevelHierarchy"/>
    <dgm:cxn modelId="{2013CAF6-CFBC-4126-8AB4-63B4A3BCA25C}" type="presParOf" srcId="{0F1F9549-7480-431E-9D07-007936A2247D}" destId="{F54124B7-B688-4431-93F4-35BDBDB0AF68}" srcOrd="0" destOrd="0" presId="urn:microsoft.com/office/officeart/2008/layout/HorizontalMultiLevelHierarchy"/>
    <dgm:cxn modelId="{44DF83C9-993C-4DBC-958F-1EB28925D566}" type="presParOf" srcId="{8FD0544D-5C37-4071-81B9-567CF5F10FA5}" destId="{F0F17031-F5D9-4DC5-AFB9-02689334E775}" srcOrd="5" destOrd="0" presId="urn:microsoft.com/office/officeart/2008/layout/HorizontalMultiLevelHierarchy"/>
    <dgm:cxn modelId="{5AC3D343-B82A-42B9-9879-BE5192ADE1C7}" type="presParOf" srcId="{F0F17031-F5D9-4DC5-AFB9-02689334E775}" destId="{3F9556BC-03C8-4922-8173-2CB2483C313F}" srcOrd="0" destOrd="0" presId="urn:microsoft.com/office/officeart/2008/layout/HorizontalMultiLevelHierarchy"/>
    <dgm:cxn modelId="{A41B5969-EC11-43F5-AA34-181CEAEFDAF4}" type="presParOf" srcId="{F0F17031-F5D9-4DC5-AFB9-02689334E775}" destId="{9ADFA5FE-0A95-403D-8D20-4C15EB39185F}" srcOrd="1" destOrd="0" presId="urn:microsoft.com/office/officeart/2008/layout/HorizontalMultiLevelHierarchy"/>
    <dgm:cxn modelId="{372F435E-574B-43EA-AC2E-792386C81FF4}" type="presParOf" srcId="{8FD0544D-5C37-4071-81B9-567CF5F10FA5}" destId="{577845AF-484C-4621-9957-8C6882F37A56}" srcOrd="6" destOrd="0" presId="urn:microsoft.com/office/officeart/2008/layout/HorizontalMultiLevelHierarchy"/>
    <dgm:cxn modelId="{C5E61914-5EC6-407F-9E46-E9C17A1A4641}" type="presParOf" srcId="{577845AF-484C-4621-9957-8C6882F37A56}" destId="{634E1832-3A11-4CDA-B044-522DE5334A30}" srcOrd="0" destOrd="0" presId="urn:microsoft.com/office/officeart/2008/layout/HorizontalMultiLevelHierarchy"/>
    <dgm:cxn modelId="{29B21A5B-9538-4B36-97E6-2D5659FCF6A6}" type="presParOf" srcId="{8FD0544D-5C37-4071-81B9-567CF5F10FA5}" destId="{7658423E-3654-4D74-92DC-26CFDFDFFE8A}" srcOrd="7" destOrd="0" presId="urn:microsoft.com/office/officeart/2008/layout/HorizontalMultiLevelHierarchy"/>
    <dgm:cxn modelId="{67859C93-9CE6-4B28-A552-9A7C94F246F6}" type="presParOf" srcId="{7658423E-3654-4D74-92DC-26CFDFDFFE8A}" destId="{253874BD-E857-4E61-A77F-F98287D3CF37}" srcOrd="0" destOrd="0" presId="urn:microsoft.com/office/officeart/2008/layout/HorizontalMultiLevelHierarchy"/>
    <dgm:cxn modelId="{C4E3ECA7-2445-4585-AEA3-1A1EAC93B0C4}" type="presParOf" srcId="{7658423E-3654-4D74-92DC-26CFDFDFFE8A}" destId="{F9B7EBC9-0DFB-4AD6-97F6-8C8FEE8C5445}" srcOrd="1" destOrd="0" presId="urn:microsoft.com/office/officeart/2008/layout/HorizontalMultiLevelHierarchy"/>
    <dgm:cxn modelId="{1F0F99DB-A1AA-4683-BDFF-4243958B9ED1}" type="presParOf" srcId="{8FD0544D-5C37-4071-81B9-567CF5F10FA5}" destId="{8C7B735C-7D73-4D27-BF18-9712E9E7B3CD}" srcOrd="8" destOrd="0" presId="urn:microsoft.com/office/officeart/2008/layout/HorizontalMultiLevelHierarchy"/>
    <dgm:cxn modelId="{0A1A49BB-FE0A-4DFB-9AF5-2B73D00C03BF}" type="presParOf" srcId="{8C7B735C-7D73-4D27-BF18-9712E9E7B3CD}" destId="{D11F3694-7C91-4CC0-A8BA-41CA6E618F8A}" srcOrd="0" destOrd="0" presId="urn:microsoft.com/office/officeart/2008/layout/HorizontalMultiLevelHierarchy"/>
    <dgm:cxn modelId="{8F520BBB-2FB4-4610-AB55-51EEE56FF212}" type="presParOf" srcId="{8FD0544D-5C37-4071-81B9-567CF5F10FA5}" destId="{24FAAA78-3AA4-4002-A292-5C60D4FB509B}" srcOrd="9" destOrd="0" presId="urn:microsoft.com/office/officeart/2008/layout/HorizontalMultiLevelHierarchy"/>
    <dgm:cxn modelId="{F33A0595-219A-4C0A-ACE2-17B5683C5A5F}" type="presParOf" srcId="{24FAAA78-3AA4-4002-A292-5C60D4FB509B}" destId="{A877B44E-E71B-48D5-BB09-916E18074E2C}" srcOrd="0" destOrd="0" presId="urn:microsoft.com/office/officeart/2008/layout/HorizontalMultiLevelHierarchy"/>
    <dgm:cxn modelId="{9DC1E87E-0EA7-4D4B-9713-E818888106F3}" type="presParOf" srcId="{24FAAA78-3AA4-4002-A292-5C60D4FB509B}" destId="{B6845F19-B556-447B-8680-CC5F348104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805612-CFBC-499E-A6A6-05AB7DA5855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791D97-5927-4822-B9F9-D4FD6C78F297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বাদ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পড়ার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6171EA-7B50-48E7-BFBD-30F5CC10587A}" type="parTrans" cxnId="{6D6BC4A3-2198-4F2F-BA46-9627035A259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3F4E47-F9D7-4B72-A82D-61406276B993}" type="sibTrans" cxnId="{6D6BC4A3-2198-4F2F-BA46-9627035A259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5AB39D-5934-4CBA-B8DB-D9BED8B3F32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স্থানান্তরের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পড়ে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গেলে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শুধু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পক্ষ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ভুক্ত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স্থানান্তর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DD2AF7-FFEE-479F-90E0-F80EFBADED61}" type="parTrans" cxnId="{1E29E11F-A14A-4C59-9B38-8E22770A0C8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11AA3B-7ED6-4903-9E6D-C1E06203DB27}" type="sibTrans" cxnId="{1E29E11F-A14A-4C59-9B38-8E22770A0C8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BB2BB9-AB66-401B-ABC6-E2EF2D850FF8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লেখার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E403F2-3742-4A6C-ADAA-B81C4A0CA3B4}" type="par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5BF4D4-3828-4C1E-8C1D-04E58561B61B}" type="sib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F1582A-B211-40C8-A173-1E8BBD17E6D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স্থানান্তর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যদি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দুবার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B7AE2-D6B7-43A1-83FB-5E2370803F76}" type="par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45573F-1E30-417B-B6A9-5643E5AD0CEB}" type="sib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5AB31-E8A5-4BE9-AE4C-856A3720546E}" type="pres">
      <dgm:prSet presAssocID="{EB805612-CFBC-499E-A6A6-05AB7DA585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87117-2CCF-4244-BFB9-A00515D6B040}" type="pres">
      <dgm:prSet presAssocID="{D4791D97-5927-4822-B9F9-D4FD6C78F297}" presName="composite" presStyleCnt="0"/>
      <dgm:spPr/>
    </dgm:pt>
    <dgm:pt modelId="{475FEBF1-7F88-4FFD-8153-D7135B07FB08}" type="pres">
      <dgm:prSet presAssocID="{D4791D97-5927-4822-B9F9-D4FD6C78F29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F5BA9-4534-471D-BD9F-6659CCE40926}" type="pres">
      <dgm:prSet presAssocID="{D4791D97-5927-4822-B9F9-D4FD6C78F297}" presName="descendantText" presStyleLbl="alignAcc1" presStyleIdx="0" presStyleCnt="2" custLinFactNeighborX="237" custLinFactNeighborY="1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ED5EB-81F3-4E47-94BD-E06F976B0690}" type="pres">
      <dgm:prSet presAssocID="{013F4E47-F9D7-4B72-A82D-61406276B993}" presName="sp" presStyleCnt="0"/>
      <dgm:spPr/>
    </dgm:pt>
    <dgm:pt modelId="{E100824B-3EA7-4EB5-82E8-1F7049E14D83}" type="pres">
      <dgm:prSet presAssocID="{E4BB2BB9-AB66-401B-ABC6-E2EF2D850FF8}" presName="composite" presStyleCnt="0"/>
      <dgm:spPr/>
    </dgm:pt>
    <dgm:pt modelId="{986D52B0-ECFC-488D-8F20-B5D104A26923}" type="pres">
      <dgm:prSet presAssocID="{E4BB2BB9-AB66-401B-ABC6-E2EF2D850FF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6089-0747-4F08-B336-9F51AC2908D6}" type="pres">
      <dgm:prSet presAssocID="{E4BB2BB9-AB66-401B-ABC6-E2EF2D850FF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46A2B5-E135-4339-A5AA-5D4E395A3307}" type="presOf" srcId="{E4BB2BB9-AB66-401B-ABC6-E2EF2D850FF8}" destId="{986D52B0-ECFC-488D-8F20-B5D104A26923}" srcOrd="0" destOrd="0" presId="urn:microsoft.com/office/officeart/2005/8/layout/chevron2"/>
    <dgm:cxn modelId="{C374516C-7133-4C90-9467-1F1D5D99AD13}" srcId="{E4BB2BB9-AB66-401B-ABC6-E2EF2D850FF8}" destId="{E0F1582A-B211-40C8-A173-1E8BBD17E6D7}" srcOrd="0" destOrd="0" parTransId="{EBBB7AE2-D6B7-43A1-83FB-5E2370803F76}" sibTransId="{3045573F-1E30-417B-B6A9-5643E5AD0CEB}"/>
    <dgm:cxn modelId="{0C615D4D-0101-4C24-BE0F-EED49091B955}" type="presOf" srcId="{D4791D97-5927-4822-B9F9-D4FD6C78F297}" destId="{475FEBF1-7F88-4FFD-8153-D7135B07FB08}" srcOrd="0" destOrd="0" presId="urn:microsoft.com/office/officeart/2005/8/layout/chevron2"/>
    <dgm:cxn modelId="{6D6BC4A3-2198-4F2F-BA46-9627035A2594}" srcId="{EB805612-CFBC-499E-A6A6-05AB7DA58553}" destId="{D4791D97-5927-4822-B9F9-D4FD6C78F297}" srcOrd="0" destOrd="0" parTransId="{5C6171EA-7B50-48E7-BFBD-30F5CC10587A}" sibTransId="{013F4E47-F9D7-4B72-A82D-61406276B993}"/>
    <dgm:cxn modelId="{22EA0BE9-452F-4078-BF0F-8E75D8592395}" type="presOf" srcId="{EB805612-CFBC-499E-A6A6-05AB7DA58553}" destId="{ADF5AB31-E8A5-4BE9-AE4C-856A3720546E}" srcOrd="0" destOrd="0" presId="urn:microsoft.com/office/officeart/2005/8/layout/chevron2"/>
    <dgm:cxn modelId="{1E29E11F-A14A-4C59-9B38-8E22770A0C87}" srcId="{D4791D97-5927-4822-B9F9-D4FD6C78F297}" destId="{B15AB39D-5934-4CBA-B8DB-D9BED8B3F327}" srcOrd="0" destOrd="0" parTransId="{ABDD2AF7-FFEE-479F-90E0-F80EFBADED61}" sibTransId="{6F11AA3B-7ED6-4903-9E6D-C1E06203DB27}"/>
    <dgm:cxn modelId="{A4DB40F2-C032-4D66-A218-9D57C6C56942}" srcId="{EB805612-CFBC-499E-A6A6-05AB7DA58553}" destId="{E4BB2BB9-AB66-401B-ABC6-E2EF2D850FF8}" srcOrd="1" destOrd="0" parTransId="{1CE403F2-3742-4A6C-ADAA-B81C4A0CA3B4}" sibTransId="{4D5BF4D4-3828-4C1E-8C1D-04E58561B61B}"/>
    <dgm:cxn modelId="{AD54C006-9081-4569-97A8-9E72935D3F9D}" type="presOf" srcId="{B15AB39D-5934-4CBA-B8DB-D9BED8B3F327}" destId="{D6BF5BA9-4534-471D-BD9F-6659CCE40926}" srcOrd="0" destOrd="0" presId="urn:microsoft.com/office/officeart/2005/8/layout/chevron2"/>
    <dgm:cxn modelId="{9A7B1833-DE91-468D-B64D-1E2E0CC6518B}" type="presOf" srcId="{E0F1582A-B211-40C8-A173-1E8BBD17E6D7}" destId="{2F506089-0747-4F08-B336-9F51AC2908D6}" srcOrd="0" destOrd="0" presId="urn:microsoft.com/office/officeart/2005/8/layout/chevron2"/>
    <dgm:cxn modelId="{47743C08-E994-4B8F-9154-D0DC285AE1BC}" type="presParOf" srcId="{ADF5AB31-E8A5-4BE9-AE4C-856A3720546E}" destId="{9FF87117-2CCF-4244-BFB9-A00515D6B040}" srcOrd="0" destOrd="0" presId="urn:microsoft.com/office/officeart/2005/8/layout/chevron2"/>
    <dgm:cxn modelId="{DE90D646-DE5A-4D34-BB4B-0EBAF8A5C953}" type="presParOf" srcId="{9FF87117-2CCF-4244-BFB9-A00515D6B040}" destId="{475FEBF1-7F88-4FFD-8153-D7135B07FB08}" srcOrd="0" destOrd="0" presId="urn:microsoft.com/office/officeart/2005/8/layout/chevron2"/>
    <dgm:cxn modelId="{C27C047E-5D37-4ED8-AEA9-E0BEF248B5F3}" type="presParOf" srcId="{9FF87117-2CCF-4244-BFB9-A00515D6B040}" destId="{D6BF5BA9-4534-471D-BD9F-6659CCE40926}" srcOrd="1" destOrd="0" presId="urn:microsoft.com/office/officeart/2005/8/layout/chevron2"/>
    <dgm:cxn modelId="{9A00B5F9-0328-4B69-9EDA-CEC97657B2D8}" type="presParOf" srcId="{ADF5AB31-E8A5-4BE9-AE4C-856A3720546E}" destId="{6FFED5EB-81F3-4E47-94BD-E06F976B0690}" srcOrd="1" destOrd="0" presId="urn:microsoft.com/office/officeart/2005/8/layout/chevron2"/>
    <dgm:cxn modelId="{9746B933-5011-4219-B326-675847ADAE11}" type="presParOf" srcId="{ADF5AB31-E8A5-4BE9-AE4C-856A3720546E}" destId="{E100824B-3EA7-4EB5-82E8-1F7049E14D83}" srcOrd="2" destOrd="0" presId="urn:microsoft.com/office/officeart/2005/8/layout/chevron2"/>
    <dgm:cxn modelId="{9A81EABE-DEBA-4418-B976-373D83BCBECC}" type="presParOf" srcId="{E100824B-3EA7-4EB5-82E8-1F7049E14D83}" destId="{986D52B0-ECFC-488D-8F20-B5D104A26923}" srcOrd="0" destOrd="0" presId="urn:microsoft.com/office/officeart/2005/8/layout/chevron2"/>
    <dgm:cxn modelId="{78BEECB3-2DB9-400E-A822-9E1F786F5A50}" type="presParOf" srcId="{E100824B-3EA7-4EB5-82E8-1F7049E14D83}" destId="{2F506089-0747-4F08-B336-9F51AC2908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805612-CFBC-499E-A6A6-05AB7DA5855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B2BB9-AB66-401B-ABC6-E2EF2D850FF8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অংকে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E403F2-3742-4A6C-ADAA-B81C4A0CA3B4}" type="par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5BF4D4-3828-4C1E-8C1D-04E58561B61B}" type="sib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F1582A-B211-40C8-A173-1E8BBD17E6D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স্থানান্তর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যদি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সমপরিমাণ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যদি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ভুলবশত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B7AE2-D6B7-43A1-83FB-5E2370803F76}" type="par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45573F-1E30-417B-B6A9-5643E5AD0CEB}" type="sib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3AEB3-E1ED-4176-8248-203888352A86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00B98B-9A83-45B3-9859-A269B8159E24}" type="parTrans" cxnId="{D772CDFF-404E-4915-822F-705313F7635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EDC8E4-899F-47DA-9D5E-4C056290D1AF}" type="sibTrans" cxnId="{D772CDFF-404E-4915-822F-705313F7635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A3752E-FB16-461B-8328-5CE314487B7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স্থানান্তরের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যখন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পার্শ্বের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যোগফলের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তখন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C93A13-A013-4ED3-8520-81C69C411792}" type="parTrans" cxnId="{D6AC0905-2CD5-4784-B197-A98CAE58D5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744C3-C393-4FC5-8E64-53946D72514E}" type="sibTrans" cxnId="{D6AC0905-2CD5-4784-B197-A98CAE58D5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5AB31-E8A5-4BE9-AE4C-856A3720546E}" type="pres">
      <dgm:prSet presAssocID="{EB805612-CFBC-499E-A6A6-05AB7DA585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00824B-3EA7-4EB5-82E8-1F7049E14D83}" type="pres">
      <dgm:prSet presAssocID="{E4BB2BB9-AB66-401B-ABC6-E2EF2D850FF8}" presName="composite" presStyleCnt="0"/>
      <dgm:spPr/>
    </dgm:pt>
    <dgm:pt modelId="{986D52B0-ECFC-488D-8F20-B5D104A26923}" type="pres">
      <dgm:prSet presAssocID="{E4BB2BB9-AB66-401B-ABC6-E2EF2D850FF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6089-0747-4F08-B336-9F51AC2908D6}" type="pres">
      <dgm:prSet presAssocID="{E4BB2BB9-AB66-401B-ABC6-E2EF2D850FF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38B83-CE58-458A-96BA-4A69A76DA902}" type="pres">
      <dgm:prSet presAssocID="{4D5BF4D4-3828-4C1E-8C1D-04E58561B61B}" presName="sp" presStyleCnt="0"/>
      <dgm:spPr/>
    </dgm:pt>
    <dgm:pt modelId="{B34B71E9-AC73-4665-B75F-F6A8708743AB}" type="pres">
      <dgm:prSet presAssocID="{D103AEB3-E1ED-4176-8248-203888352A86}" presName="composite" presStyleCnt="0"/>
      <dgm:spPr/>
    </dgm:pt>
    <dgm:pt modelId="{6E5F1969-8E1C-4914-9D62-BA8F88CA042B}" type="pres">
      <dgm:prSet presAssocID="{D103AEB3-E1ED-4176-8248-203888352A8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A5116-F853-4438-939B-41EB4608E794}" type="pres">
      <dgm:prSet presAssocID="{D103AEB3-E1ED-4176-8248-203888352A8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ED58ED-0D58-402E-967A-ED3EA8C0EAC1}" type="presOf" srcId="{EB805612-CFBC-499E-A6A6-05AB7DA58553}" destId="{ADF5AB31-E8A5-4BE9-AE4C-856A3720546E}" srcOrd="0" destOrd="0" presId="urn:microsoft.com/office/officeart/2005/8/layout/chevron2"/>
    <dgm:cxn modelId="{D772CDFF-404E-4915-822F-705313F76357}" srcId="{EB805612-CFBC-499E-A6A6-05AB7DA58553}" destId="{D103AEB3-E1ED-4176-8248-203888352A86}" srcOrd="1" destOrd="0" parTransId="{2500B98B-9A83-45B3-9859-A269B8159E24}" sibTransId="{92EDC8E4-899F-47DA-9D5E-4C056290D1AF}"/>
    <dgm:cxn modelId="{432FB40A-E68A-4A8D-A1A1-A90352A06363}" type="presOf" srcId="{E4BB2BB9-AB66-401B-ABC6-E2EF2D850FF8}" destId="{986D52B0-ECFC-488D-8F20-B5D104A26923}" srcOrd="0" destOrd="0" presId="urn:microsoft.com/office/officeart/2005/8/layout/chevron2"/>
    <dgm:cxn modelId="{E104E3C2-1056-421A-BB63-5A50860AD45E}" type="presOf" srcId="{E0F1582A-B211-40C8-A173-1E8BBD17E6D7}" destId="{2F506089-0747-4F08-B336-9F51AC2908D6}" srcOrd="0" destOrd="0" presId="urn:microsoft.com/office/officeart/2005/8/layout/chevron2"/>
    <dgm:cxn modelId="{A4DB40F2-C032-4D66-A218-9D57C6C56942}" srcId="{EB805612-CFBC-499E-A6A6-05AB7DA58553}" destId="{E4BB2BB9-AB66-401B-ABC6-E2EF2D850FF8}" srcOrd="0" destOrd="0" parTransId="{1CE403F2-3742-4A6C-ADAA-B81C4A0CA3B4}" sibTransId="{4D5BF4D4-3828-4C1E-8C1D-04E58561B61B}"/>
    <dgm:cxn modelId="{C374516C-7133-4C90-9467-1F1D5D99AD13}" srcId="{E4BB2BB9-AB66-401B-ABC6-E2EF2D850FF8}" destId="{E0F1582A-B211-40C8-A173-1E8BBD17E6D7}" srcOrd="0" destOrd="0" parTransId="{EBBB7AE2-D6B7-43A1-83FB-5E2370803F76}" sibTransId="{3045573F-1E30-417B-B6A9-5643E5AD0CEB}"/>
    <dgm:cxn modelId="{DA443201-269E-400E-80EC-6AAEB0BF80B0}" type="presOf" srcId="{D103AEB3-E1ED-4176-8248-203888352A86}" destId="{6E5F1969-8E1C-4914-9D62-BA8F88CA042B}" srcOrd="0" destOrd="0" presId="urn:microsoft.com/office/officeart/2005/8/layout/chevron2"/>
    <dgm:cxn modelId="{D6AC0905-2CD5-4784-B197-A98CAE58D5E7}" srcId="{D103AEB3-E1ED-4176-8248-203888352A86}" destId="{4DA3752E-FB16-461B-8328-5CE314487B7E}" srcOrd="0" destOrd="0" parTransId="{9BC93A13-A013-4ED3-8520-81C69C411792}" sibTransId="{340744C3-C393-4FC5-8E64-53946D72514E}"/>
    <dgm:cxn modelId="{C8526EC9-E9AD-43E9-98CF-BFFE96FF5EC3}" type="presOf" srcId="{4DA3752E-FB16-461B-8328-5CE314487B7E}" destId="{3CCA5116-F853-4438-939B-41EB4608E794}" srcOrd="0" destOrd="0" presId="urn:microsoft.com/office/officeart/2005/8/layout/chevron2"/>
    <dgm:cxn modelId="{EC51691A-B50E-4C4A-81DF-DC4A8E2F4A03}" type="presParOf" srcId="{ADF5AB31-E8A5-4BE9-AE4C-856A3720546E}" destId="{E100824B-3EA7-4EB5-82E8-1F7049E14D83}" srcOrd="0" destOrd="0" presId="urn:microsoft.com/office/officeart/2005/8/layout/chevron2"/>
    <dgm:cxn modelId="{C49F9E8A-7217-4045-A5C8-E850FB8EE312}" type="presParOf" srcId="{E100824B-3EA7-4EB5-82E8-1F7049E14D83}" destId="{986D52B0-ECFC-488D-8F20-B5D104A26923}" srcOrd="0" destOrd="0" presId="urn:microsoft.com/office/officeart/2005/8/layout/chevron2"/>
    <dgm:cxn modelId="{798160D2-8539-4856-B6CA-7B33D6622BCF}" type="presParOf" srcId="{E100824B-3EA7-4EB5-82E8-1F7049E14D83}" destId="{2F506089-0747-4F08-B336-9F51AC2908D6}" srcOrd="1" destOrd="0" presId="urn:microsoft.com/office/officeart/2005/8/layout/chevron2"/>
    <dgm:cxn modelId="{AD5BE12E-9CE8-422A-8088-936F3C091A91}" type="presParOf" srcId="{ADF5AB31-E8A5-4BE9-AE4C-856A3720546E}" destId="{2A538B83-CE58-458A-96BA-4A69A76DA902}" srcOrd="1" destOrd="0" presId="urn:microsoft.com/office/officeart/2005/8/layout/chevron2"/>
    <dgm:cxn modelId="{290B228C-F166-4EEF-9F77-16BB5DB7DF55}" type="presParOf" srcId="{ADF5AB31-E8A5-4BE9-AE4C-856A3720546E}" destId="{B34B71E9-AC73-4665-B75F-F6A8708743AB}" srcOrd="2" destOrd="0" presId="urn:microsoft.com/office/officeart/2005/8/layout/chevron2"/>
    <dgm:cxn modelId="{9B4C14DE-92EA-48E0-873C-20CFD785B6D4}" type="presParOf" srcId="{B34B71E9-AC73-4665-B75F-F6A8708743AB}" destId="{6E5F1969-8E1C-4914-9D62-BA8F88CA042B}" srcOrd="0" destOrd="0" presId="urn:microsoft.com/office/officeart/2005/8/layout/chevron2"/>
    <dgm:cxn modelId="{AD040689-39FD-448F-8388-DFCF7C93AE88}" type="presParOf" srcId="{B34B71E9-AC73-4665-B75F-F6A8708743AB}" destId="{3CCA5116-F853-4438-939B-41EB4608E7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805612-CFBC-499E-A6A6-05AB7DA5855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B2BB9-AB66-401B-ABC6-E2EF2D850FF8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স্থানান্তর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E403F2-3742-4A6C-ADAA-B81C4A0CA3B4}" type="par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5BF4D4-3828-4C1E-8C1D-04E58561B61B}" type="sib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F1582A-B211-40C8-A173-1E8BBD17E6D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যদি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স্থানান্তরের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স্থানান্তর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B7AE2-D6B7-43A1-83FB-5E2370803F76}" type="par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45573F-1E30-417B-B6A9-5643E5AD0CEB}" type="sib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3AEB3-E1ED-4176-8248-203888352A86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যেগাফলের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করলে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00B98B-9A83-45B3-9859-A269B8159E24}" type="parTrans" cxnId="{D772CDFF-404E-4915-822F-705313F7635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EDC8E4-899F-47DA-9D5E-4C056290D1AF}" type="sibTrans" cxnId="{D772CDFF-404E-4915-822F-705313F7635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A3752E-FB16-461B-8328-5CE314487B7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সঠিকভাবে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স্থানান্তর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যদি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যোগফল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যোগফল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C93A13-A013-4ED3-8520-81C69C411792}" type="parTrans" cxnId="{D6AC0905-2CD5-4784-B197-A98CAE58D5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744C3-C393-4FC5-8E64-53946D72514E}" type="sibTrans" cxnId="{D6AC0905-2CD5-4784-B197-A98CAE58D5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5AB31-E8A5-4BE9-AE4C-856A3720546E}" type="pres">
      <dgm:prSet presAssocID="{EB805612-CFBC-499E-A6A6-05AB7DA585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00824B-3EA7-4EB5-82E8-1F7049E14D83}" type="pres">
      <dgm:prSet presAssocID="{E4BB2BB9-AB66-401B-ABC6-E2EF2D850FF8}" presName="composite" presStyleCnt="0"/>
      <dgm:spPr/>
    </dgm:pt>
    <dgm:pt modelId="{986D52B0-ECFC-488D-8F20-B5D104A26923}" type="pres">
      <dgm:prSet presAssocID="{E4BB2BB9-AB66-401B-ABC6-E2EF2D850FF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6089-0747-4F08-B336-9F51AC2908D6}" type="pres">
      <dgm:prSet presAssocID="{E4BB2BB9-AB66-401B-ABC6-E2EF2D850FF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38B83-CE58-458A-96BA-4A69A76DA902}" type="pres">
      <dgm:prSet presAssocID="{4D5BF4D4-3828-4C1E-8C1D-04E58561B61B}" presName="sp" presStyleCnt="0"/>
      <dgm:spPr/>
    </dgm:pt>
    <dgm:pt modelId="{B34B71E9-AC73-4665-B75F-F6A8708743AB}" type="pres">
      <dgm:prSet presAssocID="{D103AEB3-E1ED-4176-8248-203888352A86}" presName="composite" presStyleCnt="0"/>
      <dgm:spPr/>
    </dgm:pt>
    <dgm:pt modelId="{6E5F1969-8E1C-4914-9D62-BA8F88CA042B}" type="pres">
      <dgm:prSet presAssocID="{D103AEB3-E1ED-4176-8248-203888352A8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A5116-F853-4438-939B-41EB4608E794}" type="pres">
      <dgm:prSet presAssocID="{D103AEB3-E1ED-4176-8248-203888352A8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2CDFF-404E-4915-822F-705313F76357}" srcId="{EB805612-CFBC-499E-A6A6-05AB7DA58553}" destId="{D103AEB3-E1ED-4176-8248-203888352A86}" srcOrd="1" destOrd="0" parTransId="{2500B98B-9A83-45B3-9859-A269B8159E24}" sibTransId="{92EDC8E4-899F-47DA-9D5E-4C056290D1AF}"/>
    <dgm:cxn modelId="{91C592C2-D634-4748-8906-010072104F13}" type="presOf" srcId="{D103AEB3-E1ED-4176-8248-203888352A86}" destId="{6E5F1969-8E1C-4914-9D62-BA8F88CA042B}" srcOrd="0" destOrd="0" presId="urn:microsoft.com/office/officeart/2005/8/layout/chevron2"/>
    <dgm:cxn modelId="{C374516C-7133-4C90-9467-1F1D5D99AD13}" srcId="{E4BB2BB9-AB66-401B-ABC6-E2EF2D850FF8}" destId="{E0F1582A-B211-40C8-A173-1E8BBD17E6D7}" srcOrd="0" destOrd="0" parTransId="{EBBB7AE2-D6B7-43A1-83FB-5E2370803F76}" sibTransId="{3045573F-1E30-417B-B6A9-5643E5AD0CEB}"/>
    <dgm:cxn modelId="{1FDD1063-4484-41EA-8DAF-9B1FE958A79B}" type="presOf" srcId="{4DA3752E-FB16-461B-8328-5CE314487B7E}" destId="{3CCA5116-F853-4438-939B-41EB4608E794}" srcOrd="0" destOrd="0" presId="urn:microsoft.com/office/officeart/2005/8/layout/chevron2"/>
    <dgm:cxn modelId="{A4DB40F2-C032-4D66-A218-9D57C6C56942}" srcId="{EB805612-CFBC-499E-A6A6-05AB7DA58553}" destId="{E4BB2BB9-AB66-401B-ABC6-E2EF2D850FF8}" srcOrd="0" destOrd="0" parTransId="{1CE403F2-3742-4A6C-ADAA-B81C4A0CA3B4}" sibTransId="{4D5BF4D4-3828-4C1E-8C1D-04E58561B61B}"/>
    <dgm:cxn modelId="{35A1C855-A71F-4962-B99C-B23538844064}" type="presOf" srcId="{EB805612-CFBC-499E-A6A6-05AB7DA58553}" destId="{ADF5AB31-E8A5-4BE9-AE4C-856A3720546E}" srcOrd="0" destOrd="0" presId="urn:microsoft.com/office/officeart/2005/8/layout/chevron2"/>
    <dgm:cxn modelId="{57D02BF6-E7C8-4885-A51B-6B67613BCE09}" type="presOf" srcId="{E4BB2BB9-AB66-401B-ABC6-E2EF2D850FF8}" destId="{986D52B0-ECFC-488D-8F20-B5D104A26923}" srcOrd="0" destOrd="0" presId="urn:microsoft.com/office/officeart/2005/8/layout/chevron2"/>
    <dgm:cxn modelId="{D6AC0905-2CD5-4784-B197-A98CAE58D5E7}" srcId="{D103AEB3-E1ED-4176-8248-203888352A86}" destId="{4DA3752E-FB16-461B-8328-5CE314487B7E}" srcOrd="0" destOrd="0" parTransId="{9BC93A13-A013-4ED3-8520-81C69C411792}" sibTransId="{340744C3-C393-4FC5-8E64-53946D72514E}"/>
    <dgm:cxn modelId="{DCAD266D-CEB6-4321-8258-29EC01DE489C}" type="presOf" srcId="{E0F1582A-B211-40C8-A173-1E8BBD17E6D7}" destId="{2F506089-0747-4F08-B336-9F51AC2908D6}" srcOrd="0" destOrd="0" presId="urn:microsoft.com/office/officeart/2005/8/layout/chevron2"/>
    <dgm:cxn modelId="{2E8D26C9-E386-49D7-8765-44EF27DE3184}" type="presParOf" srcId="{ADF5AB31-E8A5-4BE9-AE4C-856A3720546E}" destId="{E100824B-3EA7-4EB5-82E8-1F7049E14D83}" srcOrd="0" destOrd="0" presId="urn:microsoft.com/office/officeart/2005/8/layout/chevron2"/>
    <dgm:cxn modelId="{A1B5343E-D358-40B8-9CBE-E47F189AB6AF}" type="presParOf" srcId="{E100824B-3EA7-4EB5-82E8-1F7049E14D83}" destId="{986D52B0-ECFC-488D-8F20-B5D104A26923}" srcOrd="0" destOrd="0" presId="urn:microsoft.com/office/officeart/2005/8/layout/chevron2"/>
    <dgm:cxn modelId="{BC93690F-0C1F-49BB-8488-FADEB9E90D68}" type="presParOf" srcId="{E100824B-3EA7-4EB5-82E8-1F7049E14D83}" destId="{2F506089-0747-4F08-B336-9F51AC2908D6}" srcOrd="1" destOrd="0" presId="urn:microsoft.com/office/officeart/2005/8/layout/chevron2"/>
    <dgm:cxn modelId="{617C124A-E331-42AA-A10C-3CD147BB0521}" type="presParOf" srcId="{ADF5AB31-E8A5-4BE9-AE4C-856A3720546E}" destId="{2A538B83-CE58-458A-96BA-4A69A76DA902}" srcOrd="1" destOrd="0" presId="urn:microsoft.com/office/officeart/2005/8/layout/chevron2"/>
    <dgm:cxn modelId="{15C44312-2193-4C7E-97AB-8ABE056CDEFE}" type="presParOf" srcId="{ADF5AB31-E8A5-4BE9-AE4C-856A3720546E}" destId="{B34B71E9-AC73-4665-B75F-F6A8708743AB}" srcOrd="2" destOrd="0" presId="urn:microsoft.com/office/officeart/2005/8/layout/chevron2"/>
    <dgm:cxn modelId="{023A8E0F-D1D9-4BD3-B9C4-C21DE1D38157}" type="presParOf" srcId="{B34B71E9-AC73-4665-B75F-F6A8708743AB}" destId="{6E5F1969-8E1C-4914-9D62-BA8F88CA042B}" srcOrd="0" destOrd="0" presId="urn:microsoft.com/office/officeart/2005/8/layout/chevron2"/>
    <dgm:cxn modelId="{AE1D2967-5352-4EE6-BCA8-2127B663CB2D}" type="presParOf" srcId="{B34B71E9-AC73-4665-B75F-F6A8708743AB}" destId="{3CCA5116-F853-4438-939B-41EB4608E7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D078C7-16E0-470F-BDE8-1C39944CDE9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8D856-28DE-4C66-86AB-A2375F79E941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B95723-0120-48FE-B0AF-917E05DCD772}" type="parTrans" cxnId="{514B69E3-D5B4-4023-BC84-53FBAAE64FF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B7DBFB-1C37-42E2-A162-C3FBFC2ACF63}" type="sibTrans" cxnId="{514B69E3-D5B4-4023-BC84-53FBAAE64FF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4A4B7F-DA65-46FB-8FE7-08F46DA6187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করণিক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597E8F-ECA0-4718-B210-AE0C67F91092}" type="parTrans" cxnId="{FCE4FFB3-3420-4CF7-82C0-7FDB23AC429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121F16-D751-4DAC-BDC8-1F6E2B11048C}" type="sibTrans" cxnId="{FCE4FFB3-3420-4CF7-82C0-7FDB23AC429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885511-CACA-49E2-A341-B9A8CCC7BBE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পড়ার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CE160A-66FB-48FB-AABE-8982D40A0807}" type="parTrans" cxnId="{0E785030-9728-4C9D-B37D-D6675B7DE41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E55B8A-E685-4963-A097-5A15483D80B2}" type="sibTrans" cxnId="{0E785030-9728-4C9D-B37D-D6675B7DE41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A668B8-1FE4-4A51-9538-B2732E20DBF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BFA3E5-E55E-40F8-BF62-78F8E662DA29}" type="parTrans" cxnId="{C51A8908-22BF-429C-8CF3-54493B6FE73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85F4EB-472D-4358-A9DD-AF7D2C6F61A7}" type="sibTrans" cxnId="{C51A8908-22BF-429C-8CF3-54493B6FE73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BA30AE-6526-4AB3-A6B0-D4DD3A0AF2F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নীতিগত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0502BD-654D-4197-B305-C1198FBC3FF3}" type="parTrans" cxnId="{B36FB492-5FB5-4FB6-8424-240001558A8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D1EF83-9D53-49C4-868B-FC414E15D37E}" type="sibTrans" cxnId="{B36FB492-5FB5-4FB6-8424-240001558A8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EFAB1C-E337-4F96-BC7F-77D364A0285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বেদাখিলার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FCBE90-8082-4AB9-935B-08004360997B}" type="parTrans" cxnId="{7A37D10C-A922-43F7-A4B9-469A886610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9B72A0-A5C0-40A6-B1DE-4849CD397BFE}" type="sibTrans" cxnId="{7A37D10C-A922-43F7-A4B9-469A886610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BA04DA-0B45-45B7-AF8F-D0B67094E4A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পরিপূরক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50DEDF-5346-4D59-B23B-D87EA37C78A5}" type="parTrans" cxnId="{8031293B-DCA9-4BD7-AF48-C5055514F82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DAB975-047F-46FF-BC1F-09ACEE7C276F}" type="sibTrans" cxnId="{8031293B-DCA9-4BD7-AF48-C5055514F82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99EC48-8217-45F1-8198-4585D4202FCC}" type="pres">
      <dgm:prSet presAssocID="{A7D078C7-16E0-470F-BDE8-1C39944CDE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7C981D-233B-4966-B304-0D0E6BC12DE8}" type="pres">
      <dgm:prSet presAssocID="{8848D856-28DE-4C66-86AB-A2375F79E941}" presName="hierRoot1" presStyleCnt="0"/>
      <dgm:spPr/>
    </dgm:pt>
    <dgm:pt modelId="{834AB98C-4D4D-48EA-B364-3E09B4205007}" type="pres">
      <dgm:prSet presAssocID="{8848D856-28DE-4C66-86AB-A2375F79E941}" presName="composite" presStyleCnt="0"/>
      <dgm:spPr/>
    </dgm:pt>
    <dgm:pt modelId="{1182BC5B-B728-4C4F-88CF-4AD143C62615}" type="pres">
      <dgm:prSet presAssocID="{8848D856-28DE-4C66-86AB-A2375F79E941}" presName="background" presStyleLbl="node0" presStyleIdx="0" presStyleCnt="1"/>
      <dgm:spPr/>
    </dgm:pt>
    <dgm:pt modelId="{CC31FDAE-F813-4A60-BB9A-1D479EE333B4}" type="pres">
      <dgm:prSet presAssocID="{8848D856-28DE-4C66-86AB-A2375F79E94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C544F8-90C1-4CD1-992F-54EDA95D3E1C}" type="pres">
      <dgm:prSet presAssocID="{8848D856-28DE-4C66-86AB-A2375F79E941}" presName="hierChild2" presStyleCnt="0"/>
      <dgm:spPr/>
    </dgm:pt>
    <dgm:pt modelId="{3C94651B-A348-4898-A83D-A771757599F3}" type="pres">
      <dgm:prSet presAssocID="{09597E8F-ECA0-4718-B210-AE0C67F9109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6A6F844-9F5B-468D-A756-9F16D9C5CC9D}" type="pres">
      <dgm:prSet presAssocID="{504A4B7F-DA65-46FB-8FE7-08F46DA61879}" presName="hierRoot2" presStyleCnt="0"/>
      <dgm:spPr/>
    </dgm:pt>
    <dgm:pt modelId="{6EAA60C4-4393-45F4-BFAD-27C4EC550148}" type="pres">
      <dgm:prSet presAssocID="{504A4B7F-DA65-46FB-8FE7-08F46DA61879}" presName="composite2" presStyleCnt="0"/>
      <dgm:spPr/>
    </dgm:pt>
    <dgm:pt modelId="{4E63CD7D-4464-4BB6-961C-D7A4D5EBFE03}" type="pres">
      <dgm:prSet presAssocID="{504A4B7F-DA65-46FB-8FE7-08F46DA61879}" presName="background2" presStyleLbl="node2" presStyleIdx="0" presStyleCnt="2"/>
      <dgm:spPr/>
    </dgm:pt>
    <dgm:pt modelId="{FD6AD535-81BD-49C4-89A2-1D2274FF5E56}" type="pres">
      <dgm:prSet presAssocID="{504A4B7F-DA65-46FB-8FE7-08F46DA6187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356D15-8A52-423B-95CE-358181F15BAC}" type="pres">
      <dgm:prSet presAssocID="{504A4B7F-DA65-46FB-8FE7-08F46DA61879}" presName="hierChild3" presStyleCnt="0"/>
      <dgm:spPr/>
    </dgm:pt>
    <dgm:pt modelId="{12C1A259-9E53-472F-A828-10FA9A6C1C14}" type="pres">
      <dgm:prSet presAssocID="{66CE160A-66FB-48FB-AABE-8982D40A080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66D04AB-E0EC-4A7B-B534-8B9164272208}" type="pres">
      <dgm:prSet presAssocID="{48885511-CACA-49E2-A341-B9A8CCC7BBE2}" presName="hierRoot3" presStyleCnt="0"/>
      <dgm:spPr/>
    </dgm:pt>
    <dgm:pt modelId="{0635B440-960D-4898-BD05-1242416CDD3E}" type="pres">
      <dgm:prSet presAssocID="{48885511-CACA-49E2-A341-B9A8CCC7BBE2}" presName="composite3" presStyleCnt="0"/>
      <dgm:spPr/>
    </dgm:pt>
    <dgm:pt modelId="{637C7BD0-1AED-4732-9F16-D3075EFD26A9}" type="pres">
      <dgm:prSet presAssocID="{48885511-CACA-49E2-A341-B9A8CCC7BBE2}" presName="background3" presStyleLbl="node3" presStyleIdx="0" presStyleCnt="4"/>
      <dgm:spPr/>
    </dgm:pt>
    <dgm:pt modelId="{3856ADF5-DEFF-46FC-A03E-C443D1B08683}" type="pres">
      <dgm:prSet presAssocID="{48885511-CACA-49E2-A341-B9A8CCC7BBE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D4CB23-7893-41DD-BC89-43D81BAA1DA2}" type="pres">
      <dgm:prSet presAssocID="{48885511-CACA-49E2-A341-B9A8CCC7BBE2}" presName="hierChild4" presStyleCnt="0"/>
      <dgm:spPr/>
    </dgm:pt>
    <dgm:pt modelId="{AF5415C1-473C-436C-B559-3C77BD10CBA0}" type="pres">
      <dgm:prSet presAssocID="{3CBFA3E5-E55E-40F8-BF62-78F8E662DA2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8191B49-D1FB-4474-87AF-0D097DDD04A1}" type="pres">
      <dgm:prSet presAssocID="{52A668B8-1FE4-4A51-9538-B2732E20DBFE}" presName="hierRoot3" presStyleCnt="0"/>
      <dgm:spPr/>
    </dgm:pt>
    <dgm:pt modelId="{5807DA40-A9AA-4349-A41C-52125F8B3862}" type="pres">
      <dgm:prSet presAssocID="{52A668B8-1FE4-4A51-9538-B2732E20DBFE}" presName="composite3" presStyleCnt="0"/>
      <dgm:spPr/>
    </dgm:pt>
    <dgm:pt modelId="{DA14D94A-DF65-4FE3-BC63-930C1E665471}" type="pres">
      <dgm:prSet presAssocID="{52A668B8-1FE4-4A51-9538-B2732E20DBFE}" presName="background3" presStyleLbl="node3" presStyleIdx="1" presStyleCnt="4"/>
      <dgm:spPr/>
    </dgm:pt>
    <dgm:pt modelId="{A1BF6434-4D30-489D-9771-6A95A91A1357}" type="pres">
      <dgm:prSet presAssocID="{52A668B8-1FE4-4A51-9538-B2732E20DBFE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1B469-DC0F-4074-A781-18E79C58863F}" type="pres">
      <dgm:prSet presAssocID="{52A668B8-1FE4-4A51-9538-B2732E20DBFE}" presName="hierChild4" presStyleCnt="0"/>
      <dgm:spPr/>
    </dgm:pt>
    <dgm:pt modelId="{4B2C1BCB-4DD5-4D58-8624-F3AE15D51544}" type="pres">
      <dgm:prSet presAssocID="{CBFCBE90-8082-4AB9-935B-08004360997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3816BCAA-C7C9-4D3C-9F36-E30B49F93A2A}" type="pres">
      <dgm:prSet presAssocID="{9CEFAB1C-E337-4F96-BC7F-77D364A0285E}" presName="hierRoot3" presStyleCnt="0"/>
      <dgm:spPr/>
    </dgm:pt>
    <dgm:pt modelId="{FC3C690C-21A2-49B5-83FA-9B21B2D17D3F}" type="pres">
      <dgm:prSet presAssocID="{9CEFAB1C-E337-4F96-BC7F-77D364A0285E}" presName="composite3" presStyleCnt="0"/>
      <dgm:spPr/>
    </dgm:pt>
    <dgm:pt modelId="{FE3E13CA-D87E-4624-A435-438FC85E8435}" type="pres">
      <dgm:prSet presAssocID="{9CEFAB1C-E337-4F96-BC7F-77D364A0285E}" presName="background3" presStyleLbl="node3" presStyleIdx="2" presStyleCnt="4"/>
      <dgm:spPr/>
    </dgm:pt>
    <dgm:pt modelId="{8B9AD9C5-F0D5-41B2-99B5-1001BC629F01}" type="pres">
      <dgm:prSet presAssocID="{9CEFAB1C-E337-4F96-BC7F-77D364A0285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F6CCA-A7BB-4499-8BD7-3BCFB7BD35C2}" type="pres">
      <dgm:prSet presAssocID="{9CEFAB1C-E337-4F96-BC7F-77D364A0285E}" presName="hierChild4" presStyleCnt="0"/>
      <dgm:spPr/>
    </dgm:pt>
    <dgm:pt modelId="{CDCB03F4-9870-4AE9-A62A-FA7450EFDC83}" type="pres">
      <dgm:prSet presAssocID="{E250DEDF-5346-4D59-B23B-D87EA37C78A5}" presName="Name17" presStyleLbl="parChTrans1D3" presStyleIdx="3" presStyleCnt="4"/>
      <dgm:spPr/>
      <dgm:t>
        <a:bodyPr/>
        <a:lstStyle/>
        <a:p>
          <a:endParaRPr lang="en-US"/>
        </a:p>
      </dgm:t>
    </dgm:pt>
    <dgm:pt modelId="{FA93EC67-CD61-4D22-AC81-4E6E0C1B607A}" type="pres">
      <dgm:prSet presAssocID="{DCBA04DA-0B45-45B7-AF8F-D0B67094E4AE}" presName="hierRoot3" presStyleCnt="0"/>
      <dgm:spPr/>
    </dgm:pt>
    <dgm:pt modelId="{5C2A7AC6-3E8E-4610-A2B0-75E1334C5258}" type="pres">
      <dgm:prSet presAssocID="{DCBA04DA-0B45-45B7-AF8F-D0B67094E4AE}" presName="composite3" presStyleCnt="0"/>
      <dgm:spPr/>
    </dgm:pt>
    <dgm:pt modelId="{432025D5-3C67-4D4C-969D-F3F61581E936}" type="pres">
      <dgm:prSet presAssocID="{DCBA04DA-0B45-45B7-AF8F-D0B67094E4AE}" presName="background3" presStyleLbl="node3" presStyleIdx="3" presStyleCnt="4"/>
      <dgm:spPr/>
    </dgm:pt>
    <dgm:pt modelId="{7D899CF9-525D-433F-B37D-AB6836616F21}" type="pres">
      <dgm:prSet presAssocID="{DCBA04DA-0B45-45B7-AF8F-D0B67094E4AE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5F10F4-37BA-4456-A42E-E3421DB3E883}" type="pres">
      <dgm:prSet presAssocID="{DCBA04DA-0B45-45B7-AF8F-D0B67094E4AE}" presName="hierChild4" presStyleCnt="0"/>
      <dgm:spPr/>
    </dgm:pt>
    <dgm:pt modelId="{9A482925-9302-4192-8231-EE5D3E25A586}" type="pres">
      <dgm:prSet presAssocID="{CC0502BD-654D-4197-B305-C1198FBC3FF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AB52045-4377-460E-AA42-AAF7A25961B4}" type="pres">
      <dgm:prSet presAssocID="{0FBA30AE-6526-4AB3-A6B0-D4DD3A0AF2F8}" presName="hierRoot2" presStyleCnt="0"/>
      <dgm:spPr/>
    </dgm:pt>
    <dgm:pt modelId="{1EFF7B01-697B-4C03-BFAD-3A47F71F35DD}" type="pres">
      <dgm:prSet presAssocID="{0FBA30AE-6526-4AB3-A6B0-D4DD3A0AF2F8}" presName="composite2" presStyleCnt="0"/>
      <dgm:spPr/>
    </dgm:pt>
    <dgm:pt modelId="{F4A77168-A95C-4B41-97E1-57494743EB80}" type="pres">
      <dgm:prSet presAssocID="{0FBA30AE-6526-4AB3-A6B0-D4DD3A0AF2F8}" presName="background2" presStyleLbl="node2" presStyleIdx="1" presStyleCnt="2"/>
      <dgm:spPr/>
    </dgm:pt>
    <dgm:pt modelId="{B1EA0F0A-C02A-4915-B2D7-710DBB46A7A3}" type="pres">
      <dgm:prSet presAssocID="{0FBA30AE-6526-4AB3-A6B0-D4DD3A0AF2F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C8D1F-77A0-4284-8FC0-E4A3DFBB77D2}" type="pres">
      <dgm:prSet presAssocID="{0FBA30AE-6526-4AB3-A6B0-D4DD3A0AF2F8}" presName="hierChild3" presStyleCnt="0"/>
      <dgm:spPr/>
    </dgm:pt>
  </dgm:ptLst>
  <dgm:cxnLst>
    <dgm:cxn modelId="{69B45E33-E3A9-4BE5-BA92-502E8A8056CF}" type="presOf" srcId="{CBFCBE90-8082-4AB9-935B-08004360997B}" destId="{4B2C1BCB-4DD5-4D58-8624-F3AE15D51544}" srcOrd="0" destOrd="0" presId="urn:microsoft.com/office/officeart/2005/8/layout/hierarchy1"/>
    <dgm:cxn modelId="{7A37D10C-A922-43F7-A4B9-469A886610C1}" srcId="{504A4B7F-DA65-46FB-8FE7-08F46DA61879}" destId="{9CEFAB1C-E337-4F96-BC7F-77D364A0285E}" srcOrd="2" destOrd="0" parTransId="{CBFCBE90-8082-4AB9-935B-08004360997B}" sibTransId="{439B72A0-A5C0-40A6-B1DE-4849CD397BFE}"/>
    <dgm:cxn modelId="{514B69E3-D5B4-4023-BC84-53FBAAE64FF1}" srcId="{A7D078C7-16E0-470F-BDE8-1C39944CDE91}" destId="{8848D856-28DE-4C66-86AB-A2375F79E941}" srcOrd="0" destOrd="0" parTransId="{19B95723-0120-48FE-B0AF-917E05DCD772}" sibTransId="{FEB7DBFB-1C37-42E2-A162-C3FBFC2ACF63}"/>
    <dgm:cxn modelId="{8031293B-DCA9-4BD7-AF48-C5055514F824}" srcId="{504A4B7F-DA65-46FB-8FE7-08F46DA61879}" destId="{DCBA04DA-0B45-45B7-AF8F-D0B67094E4AE}" srcOrd="3" destOrd="0" parTransId="{E250DEDF-5346-4D59-B23B-D87EA37C78A5}" sibTransId="{7BDAB975-047F-46FF-BC1F-09ACEE7C276F}"/>
    <dgm:cxn modelId="{938B1FCF-C657-451B-BCFB-1F7C99B82F3C}" type="presOf" srcId="{66CE160A-66FB-48FB-AABE-8982D40A0807}" destId="{12C1A259-9E53-472F-A828-10FA9A6C1C14}" srcOrd="0" destOrd="0" presId="urn:microsoft.com/office/officeart/2005/8/layout/hierarchy1"/>
    <dgm:cxn modelId="{94C98D86-2DC9-4CF7-8E8C-78A35E183C1B}" type="presOf" srcId="{DCBA04DA-0B45-45B7-AF8F-D0B67094E4AE}" destId="{7D899CF9-525D-433F-B37D-AB6836616F21}" srcOrd="0" destOrd="0" presId="urn:microsoft.com/office/officeart/2005/8/layout/hierarchy1"/>
    <dgm:cxn modelId="{FCE4FFB3-3420-4CF7-82C0-7FDB23AC429F}" srcId="{8848D856-28DE-4C66-86AB-A2375F79E941}" destId="{504A4B7F-DA65-46FB-8FE7-08F46DA61879}" srcOrd="0" destOrd="0" parTransId="{09597E8F-ECA0-4718-B210-AE0C67F91092}" sibTransId="{6D121F16-D751-4DAC-BDC8-1F6E2B11048C}"/>
    <dgm:cxn modelId="{12B59FB1-3391-4943-9BFD-9463182345CB}" type="presOf" srcId="{52A668B8-1FE4-4A51-9538-B2732E20DBFE}" destId="{A1BF6434-4D30-489D-9771-6A95A91A1357}" srcOrd="0" destOrd="0" presId="urn:microsoft.com/office/officeart/2005/8/layout/hierarchy1"/>
    <dgm:cxn modelId="{CC16FBFB-8B01-404D-B771-48595D95C99E}" type="presOf" srcId="{09597E8F-ECA0-4718-B210-AE0C67F91092}" destId="{3C94651B-A348-4898-A83D-A771757599F3}" srcOrd="0" destOrd="0" presId="urn:microsoft.com/office/officeart/2005/8/layout/hierarchy1"/>
    <dgm:cxn modelId="{0A551C07-898D-4D99-83BE-0E4605FA7AAC}" type="presOf" srcId="{48885511-CACA-49E2-A341-B9A8CCC7BBE2}" destId="{3856ADF5-DEFF-46FC-A03E-C443D1B08683}" srcOrd="0" destOrd="0" presId="urn:microsoft.com/office/officeart/2005/8/layout/hierarchy1"/>
    <dgm:cxn modelId="{C51A8908-22BF-429C-8CF3-54493B6FE73E}" srcId="{504A4B7F-DA65-46FB-8FE7-08F46DA61879}" destId="{52A668B8-1FE4-4A51-9538-B2732E20DBFE}" srcOrd="1" destOrd="0" parTransId="{3CBFA3E5-E55E-40F8-BF62-78F8E662DA29}" sibTransId="{EC85F4EB-472D-4358-A9DD-AF7D2C6F61A7}"/>
    <dgm:cxn modelId="{AA29C379-B79E-4A62-AA61-60A03432C3C7}" type="presOf" srcId="{8848D856-28DE-4C66-86AB-A2375F79E941}" destId="{CC31FDAE-F813-4A60-BB9A-1D479EE333B4}" srcOrd="0" destOrd="0" presId="urn:microsoft.com/office/officeart/2005/8/layout/hierarchy1"/>
    <dgm:cxn modelId="{4FE35C41-F124-4EDF-9EA2-F6B83A1728F7}" type="presOf" srcId="{9CEFAB1C-E337-4F96-BC7F-77D364A0285E}" destId="{8B9AD9C5-F0D5-41B2-99B5-1001BC629F01}" srcOrd="0" destOrd="0" presId="urn:microsoft.com/office/officeart/2005/8/layout/hierarchy1"/>
    <dgm:cxn modelId="{BE6085A7-3F72-46B0-A947-7919165F9F24}" type="presOf" srcId="{3CBFA3E5-E55E-40F8-BF62-78F8E662DA29}" destId="{AF5415C1-473C-436C-B559-3C77BD10CBA0}" srcOrd="0" destOrd="0" presId="urn:microsoft.com/office/officeart/2005/8/layout/hierarchy1"/>
    <dgm:cxn modelId="{B36FB492-5FB5-4FB6-8424-240001558A8C}" srcId="{8848D856-28DE-4C66-86AB-A2375F79E941}" destId="{0FBA30AE-6526-4AB3-A6B0-D4DD3A0AF2F8}" srcOrd="1" destOrd="0" parTransId="{CC0502BD-654D-4197-B305-C1198FBC3FF3}" sibTransId="{40D1EF83-9D53-49C4-868B-FC414E15D37E}"/>
    <dgm:cxn modelId="{48E82334-6228-4504-B457-70AC11FC733D}" type="presOf" srcId="{CC0502BD-654D-4197-B305-C1198FBC3FF3}" destId="{9A482925-9302-4192-8231-EE5D3E25A586}" srcOrd="0" destOrd="0" presId="urn:microsoft.com/office/officeart/2005/8/layout/hierarchy1"/>
    <dgm:cxn modelId="{154606C1-98ED-4483-937A-8A1D552E1C49}" type="presOf" srcId="{504A4B7F-DA65-46FB-8FE7-08F46DA61879}" destId="{FD6AD535-81BD-49C4-89A2-1D2274FF5E56}" srcOrd="0" destOrd="0" presId="urn:microsoft.com/office/officeart/2005/8/layout/hierarchy1"/>
    <dgm:cxn modelId="{157284D4-7751-4739-8636-EF1D9F7754BC}" type="presOf" srcId="{E250DEDF-5346-4D59-B23B-D87EA37C78A5}" destId="{CDCB03F4-9870-4AE9-A62A-FA7450EFDC83}" srcOrd="0" destOrd="0" presId="urn:microsoft.com/office/officeart/2005/8/layout/hierarchy1"/>
    <dgm:cxn modelId="{2D90BF97-C77A-4AFE-9AEF-84031E739FF9}" type="presOf" srcId="{A7D078C7-16E0-470F-BDE8-1C39944CDE91}" destId="{4899EC48-8217-45F1-8198-4585D4202FCC}" srcOrd="0" destOrd="0" presId="urn:microsoft.com/office/officeart/2005/8/layout/hierarchy1"/>
    <dgm:cxn modelId="{0E785030-9728-4C9D-B37D-D6675B7DE418}" srcId="{504A4B7F-DA65-46FB-8FE7-08F46DA61879}" destId="{48885511-CACA-49E2-A341-B9A8CCC7BBE2}" srcOrd="0" destOrd="0" parTransId="{66CE160A-66FB-48FB-AABE-8982D40A0807}" sibTransId="{3EE55B8A-E685-4963-A097-5A15483D80B2}"/>
    <dgm:cxn modelId="{2CF67529-328B-418F-811B-209441B390A4}" type="presOf" srcId="{0FBA30AE-6526-4AB3-A6B0-D4DD3A0AF2F8}" destId="{B1EA0F0A-C02A-4915-B2D7-710DBB46A7A3}" srcOrd="0" destOrd="0" presId="urn:microsoft.com/office/officeart/2005/8/layout/hierarchy1"/>
    <dgm:cxn modelId="{9EAF62BF-215B-4DFE-B888-E5AF6E93CCA0}" type="presParOf" srcId="{4899EC48-8217-45F1-8198-4585D4202FCC}" destId="{657C981D-233B-4966-B304-0D0E6BC12DE8}" srcOrd="0" destOrd="0" presId="urn:microsoft.com/office/officeart/2005/8/layout/hierarchy1"/>
    <dgm:cxn modelId="{9C7BF0FE-684D-4671-A8DF-B9ABB0B3B543}" type="presParOf" srcId="{657C981D-233B-4966-B304-0D0E6BC12DE8}" destId="{834AB98C-4D4D-48EA-B364-3E09B4205007}" srcOrd="0" destOrd="0" presId="urn:microsoft.com/office/officeart/2005/8/layout/hierarchy1"/>
    <dgm:cxn modelId="{CCEB0756-1E1E-4AE2-BAEB-55D87785BB59}" type="presParOf" srcId="{834AB98C-4D4D-48EA-B364-3E09B4205007}" destId="{1182BC5B-B728-4C4F-88CF-4AD143C62615}" srcOrd="0" destOrd="0" presId="urn:microsoft.com/office/officeart/2005/8/layout/hierarchy1"/>
    <dgm:cxn modelId="{456D603B-E5E7-46AF-A5E8-84B6A670FE00}" type="presParOf" srcId="{834AB98C-4D4D-48EA-B364-3E09B4205007}" destId="{CC31FDAE-F813-4A60-BB9A-1D479EE333B4}" srcOrd="1" destOrd="0" presId="urn:microsoft.com/office/officeart/2005/8/layout/hierarchy1"/>
    <dgm:cxn modelId="{E1A1DBB5-7F17-46E8-9A02-7B004CBD3BAC}" type="presParOf" srcId="{657C981D-233B-4966-B304-0D0E6BC12DE8}" destId="{F4C544F8-90C1-4CD1-992F-54EDA95D3E1C}" srcOrd="1" destOrd="0" presId="urn:microsoft.com/office/officeart/2005/8/layout/hierarchy1"/>
    <dgm:cxn modelId="{924E6403-3188-47D7-9A55-8D1463162629}" type="presParOf" srcId="{F4C544F8-90C1-4CD1-992F-54EDA95D3E1C}" destId="{3C94651B-A348-4898-A83D-A771757599F3}" srcOrd="0" destOrd="0" presId="urn:microsoft.com/office/officeart/2005/8/layout/hierarchy1"/>
    <dgm:cxn modelId="{43B49A24-B76F-4EC5-A2D8-5617E0AF3776}" type="presParOf" srcId="{F4C544F8-90C1-4CD1-992F-54EDA95D3E1C}" destId="{A6A6F844-9F5B-468D-A756-9F16D9C5CC9D}" srcOrd="1" destOrd="0" presId="urn:microsoft.com/office/officeart/2005/8/layout/hierarchy1"/>
    <dgm:cxn modelId="{BE70F8DC-8BED-4ABD-94F9-D19DA52EA039}" type="presParOf" srcId="{A6A6F844-9F5B-468D-A756-9F16D9C5CC9D}" destId="{6EAA60C4-4393-45F4-BFAD-27C4EC550148}" srcOrd="0" destOrd="0" presId="urn:microsoft.com/office/officeart/2005/8/layout/hierarchy1"/>
    <dgm:cxn modelId="{4F334C11-381B-4DEF-8814-EDFBF568B685}" type="presParOf" srcId="{6EAA60C4-4393-45F4-BFAD-27C4EC550148}" destId="{4E63CD7D-4464-4BB6-961C-D7A4D5EBFE03}" srcOrd="0" destOrd="0" presId="urn:microsoft.com/office/officeart/2005/8/layout/hierarchy1"/>
    <dgm:cxn modelId="{3B18014E-EA60-49DF-B722-BA9A9047CD94}" type="presParOf" srcId="{6EAA60C4-4393-45F4-BFAD-27C4EC550148}" destId="{FD6AD535-81BD-49C4-89A2-1D2274FF5E56}" srcOrd="1" destOrd="0" presId="urn:microsoft.com/office/officeart/2005/8/layout/hierarchy1"/>
    <dgm:cxn modelId="{9F366908-8820-4BDE-81AD-E3EAB7320C46}" type="presParOf" srcId="{A6A6F844-9F5B-468D-A756-9F16D9C5CC9D}" destId="{2C356D15-8A52-423B-95CE-358181F15BAC}" srcOrd="1" destOrd="0" presId="urn:microsoft.com/office/officeart/2005/8/layout/hierarchy1"/>
    <dgm:cxn modelId="{17382B96-F426-4517-BEE6-295FEDF0927C}" type="presParOf" srcId="{2C356D15-8A52-423B-95CE-358181F15BAC}" destId="{12C1A259-9E53-472F-A828-10FA9A6C1C14}" srcOrd="0" destOrd="0" presId="urn:microsoft.com/office/officeart/2005/8/layout/hierarchy1"/>
    <dgm:cxn modelId="{AA0D901A-DE99-4F6D-8665-C19BACB86F8C}" type="presParOf" srcId="{2C356D15-8A52-423B-95CE-358181F15BAC}" destId="{866D04AB-E0EC-4A7B-B534-8B9164272208}" srcOrd="1" destOrd="0" presId="urn:microsoft.com/office/officeart/2005/8/layout/hierarchy1"/>
    <dgm:cxn modelId="{2FD2AEFB-F266-44B4-BDD6-3FE281B7C81D}" type="presParOf" srcId="{866D04AB-E0EC-4A7B-B534-8B9164272208}" destId="{0635B440-960D-4898-BD05-1242416CDD3E}" srcOrd="0" destOrd="0" presId="urn:microsoft.com/office/officeart/2005/8/layout/hierarchy1"/>
    <dgm:cxn modelId="{990D4846-22CF-4583-A0EC-A29A39F7F918}" type="presParOf" srcId="{0635B440-960D-4898-BD05-1242416CDD3E}" destId="{637C7BD0-1AED-4732-9F16-D3075EFD26A9}" srcOrd="0" destOrd="0" presId="urn:microsoft.com/office/officeart/2005/8/layout/hierarchy1"/>
    <dgm:cxn modelId="{EFD5BBC4-F799-462C-953B-5AB22273A438}" type="presParOf" srcId="{0635B440-960D-4898-BD05-1242416CDD3E}" destId="{3856ADF5-DEFF-46FC-A03E-C443D1B08683}" srcOrd="1" destOrd="0" presId="urn:microsoft.com/office/officeart/2005/8/layout/hierarchy1"/>
    <dgm:cxn modelId="{8C2A4393-9F87-4167-A3E1-5E2D7B249476}" type="presParOf" srcId="{866D04AB-E0EC-4A7B-B534-8B9164272208}" destId="{A3D4CB23-7893-41DD-BC89-43D81BAA1DA2}" srcOrd="1" destOrd="0" presId="urn:microsoft.com/office/officeart/2005/8/layout/hierarchy1"/>
    <dgm:cxn modelId="{8A201B0E-C1EF-4D10-8D9E-C03D3BE88E35}" type="presParOf" srcId="{2C356D15-8A52-423B-95CE-358181F15BAC}" destId="{AF5415C1-473C-436C-B559-3C77BD10CBA0}" srcOrd="2" destOrd="0" presId="urn:microsoft.com/office/officeart/2005/8/layout/hierarchy1"/>
    <dgm:cxn modelId="{29CAF3EB-DF31-4B32-B695-DC4A3E081DCA}" type="presParOf" srcId="{2C356D15-8A52-423B-95CE-358181F15BAC}" destId="{E8191B49-D1FB-4474-87AF-0D097DDD04A1}" srcOrd="3" destOrd="0" presId="urn:microsoft.com/office/officeart/2005/8/layout/hierarchy1"/>
    <dgm:cxn modelId="{380C69FB-3726-477C-B71B-0ACA184029B0}" type="presParOf" srcId="{E8191B49-D1FB-4474-87AF-0D097DDD04A1}" destId="{5807DA40-A9AA-4349-A41C-52125F8B3862}" srcOrd="0" destOrd="0" presId="urn:microsoft.com/office/officeart/2005/8/layout/hierarchy1"/>
    <dgm:cxn modelId="{51F4E8CE-3CB3-4F13-9115-BB7840B74A64}" type="presParOf" srcId="{5807DA40-A9AA-4349-A41C-52125F8B3862}" destId="{DA14D94A-DF65-4FE3-BC63-930C1E665471}" srcOrd="0" destOrd="0" presId="urn:microsoft.com/office/officeart/2005/8/layout/hierarchy1"/>
    <dgm:cxn modelId="{C1940B6C-8A00-4E59-BF1D-D3CB3AD7217F}" type="presParOf" srcId="{5807DA40-A9AA-4349-A41C-52125F8B3862}" destId="{A1BF6434-4D30-489D-9771-6A95A91A1357}" srcOrd="1" destOrd="0" presId="urn:microsoft.com/office/officeart/2005/8/layout/hierarchy1"/>
    <dgm:cxn modelId="{2D760D4A-DCE6-4EC9-8DE6-71CF9538A008}" type="presParOf" srcId="{E8191B49-D1FB-4474-87AF-0D097DDD04A1}" destId="{C661B469-DC0F-4074-A781-18E79C58863F}" srcOrd="1" destOrd="0" presId="urn:microsoft.com/office/officeart/2005/8/layout/hierarchy1"/>
    <dgm:cxn modelId="{113E0C8E-1E4C-435C-A52D-FC4DD025B26C}" type="presParOf" srcId="{2C356D15-8A52-423B-95CE-358181F15BAC}" destId="{4B2C1BCB-4DD5-4D58-8624-F3AE15D51544}" srcOrd="4" destOrd="0" presId="urn:microsoft.com/office/officeart/2005/8/layout/hierarchy1"/>
    <dgm:cxn modelId="{41220544-D4F2-425B-8571-00D396A726E4}" type="presParOf" srcId="{2C356D15-8A52-423B-95CE-358181F15BAC}" destId="{3816BCAA-C7C9-4D3C-9F36-E30B49F93A2A}" srcOrd="5" destOrd="0" presId="urn:microsoft.com/office/officeart/2005/8/layout/hierarchy1"/>
    <dgm:cxn modelId="{1E95987F-2174-48B2-8F5B-7C18DA720CEA}" type="presParOf" srcId="{3816BCAA-C7C9-4D3C-9F36-E30B49F93A2A}" destId="{FC3C690C-21A2-49B5-83FA-9B21B2D17D3F}" srcOrd="0" destOrd="0" presId="urn:microsoft.com/office/officeart/2005/8/layout/hierarchy1"/>
    <dgm:cxn modelId="{E9AB018F-1611-4F87-99C0-81112787C736}" type="presParOf" srcId="{FC3C690C-21A2-49B5-83FA-9B21B2D17D3F}" destId="{FE3E13CA-D87E-4624-A435-438FC85E8435}" srcOrd="0" destOrd="0" presId="urn:microsoft.com/office/officeart/2005/8/layout/hierarchy1"/>
    <dgm:cxn modelId="{491E5F60-5710-4EDD-A410-6ECEF849075F}" type="presParOf" srcId="{FC3C690C-21A2-49B5-83FA-9B21B2D17D3F}" destId="{8B9AD9C5-F0D5-41B2-99B5-1001BC629F01}" srcOrd="1" destOrd="0" presId="urn:microsoft.com/office/officeart/2005/8/layout/hierarchy1"/>
    <dgm:cxn modelId="{6F97C3C4-4DFA-4E8A-924D-70D808D45F21}" type="presParOf" srcId="{3816BCAA-C7C9-4D3C-9F36-E30B49F93A2A}" destId="{322F6CCA-A7BB-4499-8BD7-3BCFB7BD35C2}" srcOrd="1" destOrd="0" presId="urn:microsoft.com/office/officeart/2005/8/layout/hierarchy1"/>
    <dgm:cxn modelId="{892DF996-8F98-4ED0-A869-7F8A4A78A91F}" type="presParOf" srcId="{2C356D15-8A52-423B-95CE-358181F15BAC}" destId="{CDCB03F4-9870-4AE9-A62A-FA7450EFDC83}" srcOrd="6" destOrd="0" presId="urn:microsoft.com/office/officeart/2005/8/layout/hierarchy1"/>
    <dgm:cxn modelId="{D44F71FE-1291-451C-B318-F4A95CF885A5}" type="presParOf" srcId="{2C356D15-8A52-423B-95CE-358181F15BAC}" destId="{FA93EC67-CD61-4D22-AC81-4E6E0C1B607A}" srcOrd="7" destOrd="0" presId="urn:microsoft.com/office/officeart/2005/8/layout/hierarchy1"/>
    <dgm:cxn modelId="{8FAD1FAD-7B8F-4356-B70D-D3EACDC75F4B}" type="presParOf" srcId="{FA93EC67-CD61-4D22-AC81-4E6E0C1B607A}" destId="{5C2A7AC6-3E8E-4610-A2B0-75E1334C5258}" srcOrd="0" destOrd="0" presId="urn:microsoft.com/office/officeart/2005/8/layout/hierarchy1"/>
    <dgm:cxn modelId="{136A4975-559B-4435-B870-49B96719F441}" type="presParOf" srcId="{5C2A7AC6-3E8E-4610-A2B0-75E1334C5258}" destId="{432025D5-3C67-4D4C-969D-F3F61581E936}" srcOrd="0" destOrd="0" presId="urn:microsoft.com/office/officeart/2005/8/layout/hierarchy1"/>
    <dgm:cxn modelId="{0A24ED76-CECF-4D0A-9469-8DCD76962A4F}" type="presParOf" srcId="{5C2A7AC6-3E8E-4610-A2B0-75E1334C5258}" destId="{7D899CF9-525D-433F-B37D-AB6836616F21}" srcOrd="1" destOrd="0" presId="urn:microsoft.com/office/officeart/2005/8/layout/hierarchy1"/>
    <dgm:cxn modelId="{83DE4F5B-5AD3-4CF4-9319-DD796BE47713}" type="presParOf" srcId="{FA93EC67-CD61-4D22-AC81-4E6E0C1B607A}" destId="{935F10F4-37BA-4456-A42E-E3421DB3E883}" srcOrd="1" destOrd="0" presId="urn:microsoft.com/office/officeart/2005/8/layout/hierarchy1"/>
    <dgm:cxn modelId="{0C5AF7EE-C6FD-472E-92D1-7161FECFE149}" type="presParOf" srcId="{F4C544F8-90C1-4CD1-992F-54EDA95D3E1C}" destId="{9A482925-9302-4192-8231-EE5D3E25A586}" srcOrd="2" destOrd="0" presId="urn:microsoft.com/office/officeart/2005/8/layout/hierarchy1"/>
    <dgm:cxn modelId="{E9B6BEE9-C00B-4D98-A9B0-48A748A98F88}" type="presParOf" srcId="{F4C544F8-90C1-4CD1-992F-54EDA95D3E1C}" destId="{7AB52045-4377-460E-AA42-AAF7A25961B4}" srcOrd="3" destOrd="0" presId="urn:microsoft.com/office/officeart/2005/8/layout/hierarchy1"/>
    <dgm:cxn modelId="{6DDC03BB-70A0-480B-BEBB-06154CDA9F8E}" type="presParOf" srcId="{7AB52045-4377-460E-AA42-AAF7A25961B4}" destId="{1EFF7B01-697B-4C03-BFAD-3A47F71F35DD}" srcOrd="0" destOrd="0" presId="urn:microsoft.com/office/officeart/2005/8/layout/hierarchy1"/>
    <dgm:cxn modelId="{8131F0C9-27DB-45AE-BEB8-F6D8676C9D42}" type="presParOf" srcId="{1EFF7B01-697B-4C03-BFAD-3A47F71F35DD}" destId="{F4A77168-A95C-4B41-97E1-57494743EB80}" srcOrd="0" destOrd="0" presId="urn:microsoft.com/office/officeart/2005/8/layout/hierarchy1"/>
    <dgm:cxn modelId="{173C5B17-1F1F-450D-A207-E230B1F110EF}" type="presParOf" srcId="{1EFF7B01-697B-4C03-BFAD-3A47F71F35DD}" destId="{B1EA0F0A-C02A-4915-B2D7-710DBB46A7A3}" srcOrd="1" destOrd="0" presId="urn:microsoft.com/office/officeart/2005/8/layout/hierarchy1"/>
    <dgm:cxn modelId="{ECCBD372-3A5D-400F-8298-710EEFEAF5AB}" type="presParOf" srcId="{7AB52045-4377-460E-AA42-AAF7A25961B4}" destId="{8CCC8D1F-77A0-4284-8FC0-E4A3DFBB77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805612-CFBC-499E-A6A6-05AB7DA5855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B2BB9-AB66-401B-ABC6-E2EF2D850FF8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পড়ার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E403F2-3742-4A6C-ADAA-B81C4A0CA3B4}" type="par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5BF4D4-3828-4C1E-8C1D-04E58561B61B}" type="sib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F1582A-B211-40C8-A173-1E8BBD17E6D7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হওয়ার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বইয়ে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আবার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বইয়ে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হলেও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তথা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কোথাও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ভুলকেই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বাদ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পড়ার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B7AE2-D6B7-43A1-83FB-5E2370803F76}" type="par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45573F-1E30-417B-B6A9-5643E5AD0CEB}" type="sib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3AEB3-E1ED-4176-8248-203888352A86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লিখার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00B98B-9A83-45B3-9859-A269B8159E24}" type="parTrans" cxnId="{D772CDFF-404E-4915-822F-705313F7635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EDC8E4-899F-47DA-9D5E-4C056290D1AF}" type="sibTrans" cxnId="{D772CDFF-404E-4915-822F-705313F7635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A3752E-FB16-461B-8328-5CE314487B7E}">
      <dgm:prSet phldrT="[Text]"/>
      <dgm:spPr/>
      <dgm:t>
        <a:bodyPr/>
        <a:lstStyle/>
        <a:p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পরিমাণ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খতিয়ানের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সংশ্লিষ্ট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দিকেই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উক্ত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অংকে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ভুলের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কারণে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রেওয়ামিল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মিলে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যেতে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অসুবিধা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b="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C93A13-A013-4ED3-8520-81C69C411792}" type="parTrans" cxnId="{D6AC0905-2CD5-4784-B197-A98CAE58D5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744C3-C393-4FC5-8E64-53946D72514E}" type="sibTrans" cxnId="{D6AC0905-2CD5-4784-B197-A98CAE58D5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5AB31-E8A5-4BE9-AE4C-856A3720546E}" type="pres">
      <dgm:prSet presAssocID="{EB805612-CFBC-499E-A6A6-05AB7DA585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00824B-3EA7-4EB5-82E8-1F7049E14D83}" type="pres">
      <dgm:prSet presAssocID="{E4BB2BB9-AB66-401B-ABC6-E2EF2D850FF8}" presName="composite" presStyleCnt="0"/>
      <dgm:spPr/>
    </dgm:pt>
    <dgm:pt modelId="{986D52B0-ECFC-488D-8F20-B5D104A26923}" type="pres">
      <dgm:prSet presAssocID="{E4BB2BB9-AB66-401B-ABC6-E2EF2D850FF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6089-0747-4F08-B336-9F51AC2908D6}" type="pres">
      <dgm:prSet presAssocID="{E4BB2BB9-AB66-401B-ABC6-E2EF2D850FF8}" presName="descendantText" presStyleLbl="alignAcc1" presStyleIdx="0" presStyleCnt="2" custScaleY="126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38B83-CE58-458A-96BA-4A69A76DA902}" type="pres">
      <dgm:prSet presAssocID="{4D5BF4D4-3828-4C1E-8C1D-04E58561B61B}" presName="sp" presStyleCnt="0"/>
      <dgm:spPr/>
    </dgm:pt>
    <dgm:pt modelId="{B34B71E9-AC73-4665-B75F-F6A8708743AB}" type="pres">
      <dgm:prSet presAssocID="{D103AEB3-E1ED-4176-8248-203888352A86}" presName="composite" presStyleCnt="0"/>
      <dgm:spPr/>
    </dgm:pt>
    <dgm:pt modelId="{6E5F1969-8E1C-4914-9D62-BA8F88CA042B}" type="pres">
      <dgm:prSet presAssocID="{D103AEB3-E1ED-4176-8248-203888352A8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A5116-F853-4438-939B-41EB4608E794}" type="pres">
      <dgm:prSet presAssocID="{D103AEB3-E1ED-4176-8248-203888352A86}" presName="descendantText" presStyleLbl="alignAcc1" presStyleIdx="1" presStyleCnt="2" custScaleY="137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13C9CF-5864-4B4C-A55F-F1B36D061F30}" type="presOf" srcId="{EB805612-CFBC-499E-A6A6-05AB7DA58553}" destId="{ADF5AB31-E8A5-4BE9-AE4C-856A3720546E}" srcOrd="0" destOrd="0" presId="urn:microsoft.com/office/officeart/2005/8/layout/chevron2"/>
    <dgm:cxn modelId="{D772CDFF-404E-4915-822F-705313F76357}" srcId="{EB805612-CFBC-499E-A6A6-05AB7DA58553}" destId="{D103AEB3-E1ED-4176-8248-203888352A86}" srcOrd="1" destOrd="0" parTransId="{2500B98B-9A83-45B3-9859-A269B8159E24}" sibTransId="{92EDC8E4-899F-47DA-9D5E-4C056290D1AF}"/>
    <dgm:cxn modelId="{521E284C-FD65-4DBF-89BC-B1D4E1051C19}" type="presOf" srcId="{4DA3752E-FB16-461B-8328-5CE314487B7E}" destId="{3CCA5116-F853-4438-939B-41EB4608E794}" srcOrd="0" destOrd="0" presId="urn:microsoft.com/office/officeart/2005/8/layout/chevron2"/>
    <dgm:cxn modelId="{A4DB40F2-C032-4D66-A218-9D57C6C56942}" srcId="{EB805612-CFBC-499E-A6A6-05AB7DA58553}" destId="{E4BB2BB9-AB66-401B-ABC6-E2EF2D850FF8}" srcOrd="0" destOrd="0" parTransId="{1CE403F2-3742-4A6C-ADAA-B81C4A0CA3B4}" sibTransId="{4D5BF4D4-3828-4C1E-8C1D-04E58561B61B}"/>
    <dgm:cxn modelId="{C374516C-7133-4C90-9467-1F1D5D99AD13}" srcId="{E4BB2BB9-AB66-401B-ABC6-E2EF2D850FF8}" destId="{E0F1582A-B211-40C8-A173-1E8BBD17E6D7}" srcOrd="0" destOrd="0" parTransId="{EBBB7AE2-D6B7-43A1-83FB-5E2370803F76}" sibTransId="{3045573F-1E30-417B-B6A9-5643E5AD0CEB}"/>
    <dgm:cxn modelId="{430A0291-0A0F-4D52-AE57-4A317AA8F10B}" type="presOf" srcId="{E0F1582A-B211-40C8-A173-1E8BBD17E6D7}" destId="{2F506089-0747-4F08-B336-9F51AC2908D6}" srcOrd="0" destOrd="0" presId="urn:microsoft.com/office/officeart/2005/8/layout/chevron2"/>
    <dgm:cxn modelId="{D6AC0905-2CD5-4784-B197-A98CAE58D5E7}" srcId="{D103AEB3-E1ED-4176-8248-203888352A86}" destId="{4DA3752E-FB16-461B-8328-5CE314487B7E}" srcOrd="0" destOrd="0" parTransId="{9BC93A13-A013-4ED3-8520-81C69C411792}" sibTransId="{340744C3-C393-4FC5-8E64-53946D72514E}"/>
    <dgm:cxn modelId="{140DA3C4-327E-4586-8235-76AB2E4CF7BD}" type="presOf" srcId="{D103AEB3-E1ED-4176-8248-203888352A86}" destId="{6E5F1969-8E1C-4914-9D62-BA8F88CA042B}" srcOrd="0" destOrd="0" presId="urn:microsoft.com/office/officeart/2005/8/layout/chevron2"/>
    <dgm:cxn modelId="{A67F937C-30BC-452C-9582-80AEFC02E3FD}" type="presOf" srcId="{E4BB2BB9-AB66-401B-ABC6-E2EF2D850FF8}" destId="{986D52B0-ECFC-488D-8F20-B5D104A26923}" srcOrd="0" destOrd="0" presId="urn:microsoft.com/office/officeart/2005/8/layout/chevron2"/>
    <dgm:cxn modelId="{A0F45900-2B82-42D2-9EFE-1B40C6D2A7EE}" type="presParOf" srcId="{ADF5AB31-E8A5-4BE9-AE4C-856A3720546E}" destId="{E100824B-3EA7-4EB5-82E8-1F7049E14D83}" srcOrd="0" destOrd="0" presId="urn:microsoft.com/office/officeart/2005/8/layout/chevron2"/>
    <dgm:cxn modelId="{7EC1C50B-E9CB-4F73-BB59-AAB122F28B80}" type="presParOf" srcId="{E100824B-3EA7-4EB5-82E8-1F7049E14D83}" destId="{986D52B0-ECFC-488D-8F20-B5D104A26923}" srcOrd="0" destOrd="0" presId="urn:microsoft.com/office/officeart/2005/8/layout/chevron2"/>
    <dgm:cxn modelId="{9EE641CF-D822-46F6-A22A-499B8F58AB26}" type="presParOf" srcId="{E100824B-3EA7-4EB5-82E8-1F7049E14D83}" destId="{2F506089-0747-4F08-B336-9F51AC2908D6}" srcOrd="1" destOrd="0" presId="urn:microsoft.com/office/officeart/2005/8/layout/chevron2"/>
    <dgm:cxn modelId="{D9EC1681-1E2B-42BD-A698-B83E0E1B5295}" type="presParOf" srcId="{ADF5AB31-E8A5-4BE9-AE4C-856A3720546E}" destId="{2A538B83-CE58-458A-96BA-4A69A76DA902}" srcOrd="1" destOrd="0" presId="urn:microsoft.com/office/officeart/2005/8/layout/chevron2"/>
    <dgm:cxn modelId="{BC0AA375-3DA1-4479-B3F3-59F82B851B20}" type="presParOf" srcId="{ADF5AB31-E8A5-4BE9-AE4C-856A3720546E}" destId="{B34B71E9-AC73-4665-B75F-F6A8708743AB}" srcOrd="2" destOrd="0" presId="urn:microsoft.com/office/officeart/2005/8/layout/chevron2"/>
    <dgm:cxn modelId="{E715079D-E1F7-4544-8992-E0BE26830E4D}" type="presParOf" srcId="{B34B71E9-AC73-4665-B75F-F6A8708743AB}" destId="{6E5F1969-8E1C-4914-9D62-BA8F88CA042B}" srcOrd="0" destOrd="0" presId="urn:microsoft.com/office/officeart/2005/8/layout/chevron2"/>
    <dgm:cxn modelId="{8F18E898-BA7A-46BE-8E7F-B15392B95DA5}" type="presParOf" srcId="{B34B71E9-AC73-4665-B75F-F6A8708743AB}" destId="{3CCA5116-F853-4438-939B-41EB4608E7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805612-CFBC-499E-A6A6-05AB7DA5855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B2BB9-AB66-401B-ABC6-E2EF2D850FF8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বেদাখিলার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E403F2-3742-4A6C-ADAA-B81C4A0CA3B4}" type="par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5BF4D4-3828-4C1E-8C1D-04E58561B61B}" type="sibTrans" cxnId="{A4DB40F2-C032-4D66-A218-9D57C6C569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F1582A-B211-40C8-A173-1E8BBD17E6D7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খতিয়ানে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স্থানান্তরের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পরিবর্তে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সঠিক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টাকার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বেদাখিলার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B7AE2-D6B7-43A1-83FB-5E2370803F76}" type="par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45573F-1E30-417B-B6A9-5643E5AD0CEB}" type="sibTrans" cxnId="{C374516C-7133-4C90-9467-1F1D5D99AD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3AEB3-E1ED-4176-8248-203888352A86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পরিপূরক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স্বয়ংসংশোধক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00B98B-9A83-45B3-9859-A269B8159E24}" type="parTrans" cxnId="{D772CDFF-404E-4915-822F-705313F7635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EDC8E4-899F-47DA-9D5E-4C056290D1AF}" type="sibTrans" cxnId="{D772CDFF-404E-4915-822F-705313F7635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A3752E-FB16-461B-8328-5CE314487B7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হিসাবরক্ষকের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অজ্ঞাতসারে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উভয়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গেলে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উহাকে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স্বয়ংসংশোধক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পরিপূরক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C93A13-A013-4ED3-8520-81C69C411792}" type="parTrans" cxnId="{D6AC0905-2CD5-4784-B197-A98CAE58D5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744C3-C393-4FC5-8E64-53946D72514E}" type="sibTrans" cxnId="{D6AC0905-2CD5-4784-B197-A98CAE58D5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5AB31-E8A5-4BE9-AE4C-856A3720546E}" type="pres">
      <dgm:prSet presAssocID="{EB805612-CFBC-499E-A6A6-05AB7DA585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00824B-3EA7-4EB5-82E8-1F7049E14D83}" type="pres">
      <dgm:prSet presAssocID="{E4BB2BB9-AB66-401B-ABC6-E2EF2D850FF8}" presName="composite" presStyleCnt="0"/>
      <dgm:spPr/>
    </dgm:pt>
    <dgm:pt modelId="{986D52B0-ECFC-488D-8F20-B5D104A26923}" type="pres">
      <dgm:prSet presAssocID="{E4BB2BB9-AB66-401B-ABC6-E2EF2D850FF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6089-0747-4F08-B336-9F51AC2908D6}" type="pres">
      <dgm:prSet presAssocID="{E4BB2BB9-AB66-401B-ABC6-E2EF2D850FF8}" presName="descendantText" presStyleLbl="alignAcc1" presStyleIdx="0" presStyleCnt="2" custScaleY="126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38B83-CE58-458A-96BA-4A69A76DA902}" type="pres">
      <dgm:prSet presAssocID="{4D5BF4D4-3828-4C1E-8C1D-04E58561B61B}" presName="sp" presStyleCnt="0"/>
      <dgm:spPr/>
    </dgm:pt>
    <dgm:pt modelId="{B34B71E9-AC73-4665-B75F-F6A8708743AB}" type="pres">
      <dgm:prSet presAssocID="{D103AEB3-E1ED-4176-8248-203888352A86}" presName="composite" presStyleCnt="0"/>
      <dgm:spPr/>
    </dgm:pt>
    <dgm:pt modelId="{6E5F1969-8E1C-4914-9D62-BA8F88CA042B}" type="pres">
      <dgm:prSet presAssocID="{D103AEB3-E1ED-4176-8248-203888352A8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A5116-F853-4438-939B-41EB4608E794}" type="pres">
      <dgm:prSet presAssocID="{D103AEB3-E1ED-4176-8248-203888352A86}" presName="descendantText" presStyleLbl="alignAcc1" presStyleIdx="1" presStyleCnt="2" custScaleY="137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2CDFF-404E-4915-822F-705313F76357}" srcId="{EB805612-CFBC-499E-A6A6-05AB7DA58553}" destId="{D103AEB3-E1ED-4176-8248-203888352A86}" srcOrd="1" destOrd="0" parTransId="{2500B98B-9A83-45B3-9859-A269B8159E24}" sibTransId="{92EDC8E4-899F-47DA-9D5E-4C056290D1AF}"/>
    <dgm:cxn modelId="{48FBC8ED-2E8D-4750-9068-56349103AA7D}" type="presOf" srcId="{EB805612-CFBC-499E-A6A6-05AB7DA58553}" destId="{ADF5AB31-E8A5-4BE9-AE4C-856A3720546E}" srcOrd="0" destOrd="0" presId="urn:microsoft.com/office/officeart/2005/8/layout/chevron2"/>
    <dgm:cxn modelId="{C374516C-7133-4C90-9467-1F1D5D99AD13}" srcId="{E4BB2BB9-AB66-401B-ABC6-E2EF2D850FF8}" destId="{E0F1582A-B211-40C8-A173-1E8BBD17E6D7}" srcOrd="0" destOrd="0" parTransId="{EBBB7AE2-D6B7-43A1-83FB-5E2370803F76}" sibTransId="{3045573F-1E30-417B-B6A9-5643E5AD0CEB}"/>
    <dgm:cxn modelId="{669997DB-045C-4E81-A831-21C5B8FAC8AE}" type="presOf" srcId="{E0F1582A-B211-40C8-A173-1E8BBD17E6D7}" destId="{2F506089-0747-4F08-B336-9F51AC2908D6}" srcOrd="0" destOrd="0" presId="urn:microsoft.com/office/officeart/2005/8/layout/chevron2"/>
    <dgm:cxn modelId="{A4DB40F2-C032-4D66-A218-9D57C6C56942}" srcId="{EB805612-CFBC-499E-A6A6-05AB7DA58553}" destId="{E4BB2BB9-AB66-401B-ABC6-E2EF2D850FF8}" srcOrd="0" destOrd="0" parTransId="{1CE403F2-3742-4A6C-ADAA-B81C4A0CA3B4}" sibTransId="{4D5BF4D4-3828-4C1E-8C1D-04E58561B61B}"/>
    <dgm:cxn modelId="{0D67D71D-25CC-4C3C-8037-5461DF5890BC}" type="presOf" srcId="{D103AEB3-E1ED-4176-8248-203888352A86}" destId="{6E5F1969-8E1C-4914-9D62-BA8F88CA042B}" srcOrd="0" destOrd="0" presId="urn:microsoft.com/office/officeart/2005/8/layout/chevron2"/>
    <dgm:cxn modelId="{D6AC0905-2CD5-4784-B197-A98CAE58D5E7}" srcId="{D103AEB3-E1ED-4176-8248-203888352A86}" destId="{4DA3752E-FB16-461B-8328-5CE314487B7E}" srcOrd="0" destOrd="0" parTransId="{9BC93A13-A013-4ED3-8520-81C69C411792}" sibTransId="{340744C3-C393-4FC5-8E64-53946D72514E}"/>
    <dgm:cxn modelId="{D7393382-36FA-4F92-A66A-83B5AA33703E}" type="presOf" srcId="{4DA3752E-FB16-461B-8328-5CE314487B7E}" destId="{3CCA5116-F853-4438-939B-41EB4608E794}" srcOrd="0" destOrd="0" presId="urn:microsoft.com/office/officeart/2005/8/layout/chevron2"/>
    <dgm:cxn modelId="{0B47940D-2B4A-43D9-A1CE-4A86FB3302C7}" type="presOf" srcId="{E4BB2BB9-AB66-401B-ABC6-E2EF2D850FF8}" destId="{986D52B0-ECFC-488D-8F20-B5D104A26923}" srcOrd="0" destOrd="0" presId="urn:microsoft.com/office/officeart/2005/8/layout/chevron2"/>
    <dgm:cxn modelId="{CE43DCF9-5873-40BE-B524-B3F29D31F5DE}" type="presParOf" srcId="{ADF5AB31-E8A5-4BE9-AE4C-856A3720546E}" destId="{E100824B-3EA7-4EB5-82E8-1F7049E14D83}" srcOrd="0" destOrd="0" presId="urn:microsoft.com/office/officeart/2005/8/layout/chevron2"/>
    <dgm:cxn modelId="{D3758503-127A-42FC-BF08-607D635D074D}" type="presParOf" srcId="{E100824B-3EA7-4EB5-82E8-1F7049E14D83}" destId="{986D52B0-ECFC-488D-8F20-B5D104A26923}" srcOrd="0" destOrd="0" presId="urn:microsoft.com/office/officeart/2005/8/layout/chevron2"/>
    <dgm:cxn modelId="{1975141D-C65F-4DB7-BCA9-002C6F9C62FA}" type="presParOf" srcId="{E100824B-3EA7-4EB5-82E8-1F7049E14D83}" destId="{2F506089-0747-4F08-B336-9F51AC2908D6}" srcOrd="1" destOrd="0" presId="urn:microsoft.com/office/officeart/2005/8/layout/chevron2"/>
    <dgm:cxn modelId="{2507BF8E-7CF5-4D7D-B12A-06141656E976}" type="presParOf" srcId="{ADF5AB31-E8A5-4BE9-AE4C-856A3720546E}" destId="{2A538B83-CE58-458A-96BA-4A69A76DA902}" srcOrd="1" destOrd="0" presId="urn:microsoft.com/office/officeart/2005/8/layout/chevron2"/>
    <dgm:cxn modelId="{42C94628-D673-4561-AB94-FC3D8CBA4A65}" type="presParOf" srcId="{ADF5AB31-E8A5-4BE9-AE4C-856A3720546E}" destId="{B34B71E9-AC73-4665-B75F-F6A8708743AB}" srcOrd="2" destOrd="0" presId="urn:microsoft.com/office/officeart/2005/8/layout/chevron2"/>
    <dgm:cxn modelId="{C110C876-083E-4739-9E7A-A644F6F941EF}" type="presParOf" srcId="{B34B71E9-AC73-4665-B75F-F6A8708743AB}" destId="{6E5F1969-8E1C-4914-9D62-BA8F88CA042B}" srcOrd="0" destOrd="0" presId="urn:microsoft.com/office/officeart/2005/8/layout/chevron2"/>
    <dgm:cxn modelId="{52AD22F4-EAE3-4118-8B0A-81CD5242B3C2}" type="presParOf" srcId="{B34B71E9-AC73-4665-B75F-F6A8708743AB}" destId="{3CCA5116-F853-4438-939B-41EB4608E7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105D7-C830-4D7E-8A10-DBDA7FEBAD8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EBDFD-0E27-4D11-A256-D3C6F055B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6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C3C1-13D9-4ED0-A352-3393D0034F3D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9642-BC88-422C-9342-061E1A80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ED0-81BD-41FB-BB71-201D8E972DDC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F5D2-260F-4B06-A8EC-78C11D34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7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0715-C45F-450F-A40D-A4F32F41A769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F5D2-260F-4B06-A8EC-78C11D34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5983-CAAF-4120-AA9E-4C8E4E0CB2C9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F5D2-260F-4B06-A8EC-78C11D34B8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66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3FB4-0B77-4306-A8F3-DEAA3ACD287D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F5D2-260F-4B06-A8EC-78C11D34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3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7FFA-1D68-49CB-B286-6EA843EFD2DD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F5D2-260F-4B06-A8EC-78C11D34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2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3541-53EE-45CC-8F5A-68F92F3E0C48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F5D2-260F-4B06-A8EC-78C11D34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6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8129-56D7-46A5-8592-4E1448A199E8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9642-BC88-422C-9342-061E1A80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41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1F40-4BD1-47FD-B4A1-C676DF23E333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9642-BC88-422C-9342-061E1A80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70D-7C2C-47D2-880C-142B86A5723F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9642-BC88-422C-9342-061E1A80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1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8ED8-89A8-49BC-90CE-69EA7BDB533C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9642-BC88-422C-9342-061E1A80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5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3271-F10A-43D4-890C-7CBF1474F188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9642-BC88-422C-9342-061E1A80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5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37F6-BD12-4329-8D76-A087AFA91726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9642-BC88-422C-9342-061E1A80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35B4-13D9-4515-80F6-3230E7BCBF59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9642-BC88-422C-9342-061E1A80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7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5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1686-F587-4FAA-8D5B-70B73F0B4A79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9642-BC88-422C-9342-061E1A80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6301-4AD2-4D9A-96C3-9515661FAD39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9642-BC88-422C-9342-061E1A80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39012" y="3549746"/>
            <a:ext cx="2614542" cy="3189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600" b="0" i="0">
                <a:solidFill>
                  <a:srgbClr val="00B0F0">
                    <a:alpha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FD084CB4-1879-4A70-B116-F1485EACAE3E}" type="datetime2">
              <a:rPr lang="en-US" smtClean="0"/>
              <a:pPr/>
              <a:t>Thursday, July 30,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7583" cy="381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771900" y="635000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MD.</a:t>
            </a:r>
            <a:r>
              <a:rPr lang="en-US" baseline="0" dirty="0" smtClean="0"/>
              <a:t> SALIM 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36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</p:sldLayoutIdLst>
  <p:hf sldNum="0" hdr="0" ft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701721"/>
            <a:ext cx="8202303" cy="5338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364776" y="1981511"/>
            <a:ext cx="56391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8135-84F6-4549-B847-DD9BEF43095A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38285" y="0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66" y="300249"/>
            <a:ext cx="694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15" y="971263"/>
            <a:ext cx="8175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32" y="2363328"/>
            <a:ext cx="8611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মনিহারি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মনিহারি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মজুদকে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b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মনিহারি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59" y="3716743"/>
            <a:ext cx="8814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সমন্তিত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49507"/>
            <a:ext cx="9294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66" y="300249"/>
            <a:ext cx="694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15" y="1071279"/>
            <a:ext cx="8175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কুঋণ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সন্দেহজনক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দেনাদারের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32" y="2720528"/>
            <a:ext cx="8611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6।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বিপরীতে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24" y="4395519"/>
            <a:ext cx="8175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বেওয়ামিলের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দিখতে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66" y="300249"/>
            <a:ext cx="694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15" y="1071279"/>
            <a:ext cx="817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32" y="2306184"/>
            <a:ext cx="8611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74" y="3452537"/>
            <a:ext cx="817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এগুলো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656" y="4515981"/>
            <a:ext cx="8611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11।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3" name="TextBox 5"/>
          <p:cNvSpPr txBox="1"/>
          <p:nvPr/>
        </p:nvSpPr>
        <p:spPr>
          <a:xfrm>
            <a:off x="2265183" y="955346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--------------</a:t>
            </a:r>
          </a:p>
          <a:p>
            <a:pPr algn="ctr"/>
            <a:r>
              <a:rPr lang="en-US" sz="3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৩১ </a:t>
            </a:r>
            <a:r>
              <a:rPr lang="en-US" sz="3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----------</a:t>
            </a:r>
            <a:endParaRPr lang="en-US" sz="3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447442"/>
              </p:ext>
            </p:extLst>
          </p:nvPr>
        </p:nvGraphicFramePr>
        <p:xfrm>
          <a:off x="570514" y="2666048"/>
          <a:ext cx="7972024" cy="2328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683"/>
                <a:gridCol w="2934269"/>
                <a:gridCol w="877262"/>
                <a:gridCol w="1594405"/>
                <a:gridCol w="1594405"/>
              </a:tblGrid>
              <a:tr h="54117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ক্র.নং</a:t>
                      </a:r>
                      <a:endParaRPr lang="en-US" sz="2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26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খঃপৃঃ</a:t>
                      </a:r>
                      <a:endParaRPr lang="en-US" sz="2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6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6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787057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8866" y="300249"/>
            <a:ext cx="694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5881142"/>
              </p:ext>
            </p:extLst>
          </p:nvPr>
        </p:nvGraphicFramePr>
        <p:xfrm>
          <a:off x="322996" y="973920"/>
          <a:ext cx="8247798" cy="53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2322" y="423081"/>
            <a:ext cx="5131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FEBF1-7F88-4FFD-8153-D7135B07F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75FEBF1-7F88-4FFD-8153-D7135B07F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75FEBF1-7F88-4FFD-8153-D7135B07F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F5BA9-4534-471D-BD9F-6659CCE40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D6BF5BA9-4534-471D-BD9F-6659CCE40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D6BF5BA9-4534-471D-BD9F-6659CCE40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2938378"/>
              </p:ext>
            </p:extLst>
          </p:nvPr>
        </p:nvGraphicFramePr>
        <p:xfrm>
          <a:off x="322996" y="973920"/>
          <a:ext cx="8247798" cy="53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2322" y="423081"/>
            <a:ext cx="5131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595109"/>
              </p:ext>
            </p:extLst>
          </p:nvPr>
        </p:nvGraphicFramePr>
        <p:xfrm>
          <a:off x="322996" y="973920"/>
          <a:ext cx="8247798" cy="53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2322" y="423081"/>
            <a:ext cx="5131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2322" y="423081"/>
            <a:ext cx="5131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2459571"/>
              </p:ext>
            </p:extLst>
          </p:nvPr>
        </p:nvGraphicFramePr>
        <p:xfrm>
          <a:off x="150126" y="914401"/>
          <a:ext cx="8475260" cy="541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82BC5B-B728-4C4F-88CF-4AD143C62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182BC5B-B728-4C4F-88CF-4AD143C62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182BC5B-B728-4C4F-88CF-4AD143C62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31FDAE-F813-4A60-BB9A-1D479EE33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CC31FDAE-F813-4A60-BB9A-1D479EE33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CC31FDAE-F813-4A60-BB9A-1D479EE33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94651B-A348-4898-A83D-A77175759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C94651B-A348-4898-A83D-A77175759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C94651B-A348-4898-A83D-A77175759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63CD7D-4464-4BB6-961C-D7A4D5EBF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4E63CD7D-4464-4BB6-961C-D7A4D5EBF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4E63CD7D-4464-4BB6-961C-D7A4D5EBF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6AD535-81BD-49C4-89A2-1D2274FF5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FD6AD535-81BD-49C4-89A2-1D2274FF5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D6AD535-81BD-49C4-89A2-1D2274FF5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C1A259-9E53-472F-A828-10FA9A6C1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12C1A259-9E53-472F-A828-10FA9A6C1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12C1A259-9E53-472F-A828-10FA9A6C1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7C7BD0-1AED-4732-9F16-D3075EFD2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637C7BD0-1AED-4732-9F16-D3075EFD2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37C7BD0-1AED-4732-9F16-D3075EFD2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56ADF5-DEFF-46FC-A03E-C443D1B0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3856ADF5-DEFF-46FC-A03E-C443D1B0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3856ADF5-DEFF-46FC-A03E-C443D1B08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5415C1-473C-436C-B559-3C77BD10C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AF5415C1-473C-436C-B559-3C77BD10C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AF5415C1-473C-436C-B559-3C77BD10C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14D94A-DF65-4FE3-BC63-930C1E665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DA14D94A-DF65-4FE3-BC63-930C1E665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DA14D94A-DF65-4FE3-BC63-930C1E665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BF6434-4D30-489D-9771-6A95A91A1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A1BF6434-4D30-489D-9771-6A95A91A1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A1BF6434-4D30-489D-9771-6A95A91A1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2C1BCB-4DD5-4D58-8624-F3AE15D5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4B2C1BCB-4DD5-4D58-8624-F3AE15D5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4B2C1BCB-4DD5-4D58-8624-F3AE15D51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3E13CA-D87E-4624-A435-438FC85E8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FE3E13CA-D87E-4624-A435-438FC85E8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FE3E13CA-D87E-4624-A435-438FC85E8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9AD9C5-F0D5-41B2-99B5-1001BC629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8B9AD9C5-F0D5-41B2-99B5-1001BC629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8B9AD9C5-F0D5-41B2-99B5-1001BC629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CB03F4-9870-4AE9-A62A-FA7450EF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CDCB03F4-9870-4AE9-A62A-FA7450EF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CDCB03F4-9870-4AE9-A62A-FA7450EF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2025D5-3C67-4D4C-969D-F3F61581E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432025D5-3C67-4D4C-969D-F3F61581E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432025D5-3C67-4D4C-969D-F3F61581E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899CF9-525D-433F-B37D-AB6836616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D899CF9-525D-433F-B37D-AB6836616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7D899CF9-525D-433F-B37D-AB6836616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482925-9302-4192-8231-EE5D3E25A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9A482925-9302-4192-8231-EE5D3E25A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9A482925-9302-4192-8231-EE5D3E25A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A77168-A95C-4B41-97E1-57494743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F4A77168-A95C-4B41-97E1-57494743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F4A77168-A95C-4B41-97E1-57494743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EA0F0A-C02A-4915-B2D7-710DBB46A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B1EA0F0A-C02A-4915-B2D7-710DBB46A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B1EA0F0A-C02A-4915-B2D7-710DBB46A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27578525"/>
              </p:ext>
            </p:extLst>
          </p:nvPr>
        </p:nvGraphicFramePr>
        <p:xfrm>
          <a:off x="322996" y="973920"/>
          <a:ext cx="8247798" cy="53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8866" y="300249"/>
            <a:ext cx="6946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(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করণিক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 </a:t>
            </a:r>
            <a:endParaRPr lang="en-US" sz="3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60822612"/>
              </p:ext>
            </p:extLst>
          </p:nvPr>
        </p:nvGraphicFramePr>
        <p:xfrm>
          <a:off x="322996" y="973920"/>
          <a:ext cx="8247798" cy="53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8866" y="300249"/>
            <a:ext cx="6946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(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করণিক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 </a:t>
            </a:r>
            <a:endParaRPr lang="en-US" sz="3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E5F1969-8E1C-4914-9D62-BA8F88CA0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3CCA5116-F853-4438-939B-41EB4608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968A-FAEB-4368-BAA5-E3B4F8252EBF}" type="datetime2">
              <a:rPr lang="en-US" smtClean="0"/>
              <a:t>Thursday, July 30, 2020</a:t>
            </a:fld>
            <a:endParaRPr lang="en-US"/>
          </a:p>
        </p:txBody>
      </p:sp>
      <p:pic>
        <p:nvPicPr>
          <p:cNvPr id="12" name="Picture 11" descr="Mahsin-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326" y="2293962"/>
            <a:ext cx="2609768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42663" y="686939"/>
            <a:ext cx="3577690" cy="8426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256" y="2297375"/>
            <a:ext cx="597123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748876"/>
              </p:ext>
            </p:extLst>
          </p:nvPr>
        </p:nvGraphicFramePr>
        <p:xfrm>
          <a:off x="322996" y="973920"/>
          <a:ext cx="8247798" cy="53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8866" y="300249"/>
            <a:ext cx="6946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(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নীতিগত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 </a:t>
            </a:r>
            <a:endParaRPr lang="en-US" sz="3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86D52B0-ECFC-488D-8F20-B5D104A2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2F506089-0747-4F08-B336-9F51AC290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66" y="300249"/>
            <a:ext cx="694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অশুদ্ধ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15" y="971263"/>
            <a:ext cx="817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80" y="2049434"/>
            <a:ext cx="8175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74" y="2690878"/>
            <a:ext cx="817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উদ্বৃত্তগুলো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4" y="3771324"/>
            <a:ext cx="817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b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4" y="4849498"/>
            <a:ext cx="817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866" y="300249"/>
            <a:ext cx="694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অশুদ্ধ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15" y="971263"/>
            <a:ext cx="8175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রাশিটিকে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 (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নির্ণীত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দুরুন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পার্থক্যটি</a:t>
            </a:r>
            <a:r>
              <a:rPr lang="en-US" sz="3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13" y="3264085"/>
            <a:ext cx="8175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7।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মালিকানাস্বত্ব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জেরসমূহ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প্রচেষ্ট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চালাবার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পরও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অনিশ্চিত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সাময়িকভাবে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অনিশ্চিত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188" y="1254589"/>
            <a:ext cx="5241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রেওয়ামিল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বলে?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683" y="1794280"/>
            <a:ext cx="719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রেওয়ামি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726" y="2338662"/>
            <a:ext cx="698156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লিখঃ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3502" y="2989807"/>
            <a:ext cx="701314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(১) 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প্রস্তুতকরণে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কয়টি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210" y="3697607"/>
            <a:ext cx="1524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9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3585" y="3711456"/>
            <a:ext cx="1524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11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3410" y="3711254"/>
            <a:ext cx="1524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5834" y="3683760"/>
            <a:ext cx="1524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316" y="4522705"/>
            <a:ext cx="696303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অন্যগুলো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1250" y="5336821"/>
            <a:ext cx="138953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4670" y="5323373"/>
            <a:ext cx="1637330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শিক্ষানবিস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ভাতা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5666" y="5323575"/>
            <a:ext cx="135367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সেলামি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2283" y="5337022"/>
            <a:ext cx="169091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শিক্ষানবিস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সেলামি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2051762" y="470178"/>
            <a:ext cx="4403187" cy="612648"/>
          </a:xfrm>
          <a:prstGeom prst="flowChartProcess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2118-D23E-40A2-BD76-A36596B4E01F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7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7B39-DC4F-4F9A-B3AC-BED398EE6713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7060" y="381000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27" y="1624884"/>
            <a:ext cx="5048519" cy="443381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1925" y="2503868"/>
            <a:ext cx="3334603" cy="198120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প্রস্তুতে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সহজতর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    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70D-7C2C-47D2-880C-142B86A5723F}" type="datetime2">
              <a:rPr lang="en-US" smtClean="0"/>
              <a:t>Thursday, July 30, 2020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0241"/>
            <a:ext cx="8248010" cy="5200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3810" y="2485097"/>
            <a:ext cx="5689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0289" y="1566418"/>
            <a:ext cx="5254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1695" y="3108037"/>
            <a:ext cx="2343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2274" y="339817"/>
            <a:ext cx="3044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পুর্বজ্ঞান যাচাই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710A-5858-4A4C-A858-C7916515110E}" type="datetime2">
              <a:rPr lang="en-US" smtClean="0"/>
              <a:t>Thursday, July 30, 2020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345" y="463640"/>
            <a:ext cx="4765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1602-E39D-4ED4-9971-B8218E9B45EB}" type="datetime2">
              <a:rPr lang="en-US" smtClean="0"/>
              <a:t>Thursday, July 30, 2020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53364" y="1337480"/>
            <a:ext cx="4019388" cy="302385"/>
            <a:chOff x="373380" y="116086"/>
            <a:chExt cx="5227320" cy="324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373380" y="116086"/>
              <a:ext cx="5227320" cy="3247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89232" y="131938"/>
              <a:ext cx="5195616" cy="2930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লেনদেন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53364" y="1836440"/>
            <a:ext cx="4019388" cy="302385"/>
            <a:chOff x="373380" y="615046"/>
            <a:chExt cx="5227320" cy="324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ounded Rectangle 30"/>
            <p:cNvSpPr/>
            <p:nvPr/>
          </p:nvSpPr>
          <p:spPr>
            <a:xfrm>
              <a:off x="373380" y="615046"/>
              <a:ext cx="5227320" cy="3247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6"/>
            <p:cNvSpPr/>
            <p:nvPr/>
          </p:nvSpPr>
          <p:spPr>
            <a:xfrm>
              <a:off x="389232" y="630898"/>
              <a:ext cx="5195616" cy="2930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২।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লেনদেন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বিশ্লেষণ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53364" y="2335400"/>
            <a:ext cx="4019388" cy="302385"/>
            <a:chOff x="373380" y="1114006"/>
            <a:chExt cx="5227320" cy="324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373380" y="1114006"/>
              <a:ext cx="5227320" cy="3247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8"/>
            <p:cNvSpPr/>
            <p:nvPr/>
          </p:nvSpPr>
          <p:spPr>
            <a:xfrm>
              <a:off x="389232" y="1129858"/>
              <a:ext cx="5195616" cy="2930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৩।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জাবেদা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ভুক্তকরণ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53364" y="2834360"/>
            <a:ext cx="4019388" cy="302385"/>
            <a:chOff x="373380" y="1612966"/>
            <a:chExt cx="5227320" cy="324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373380" y="1612966"/>
              <a:ext cx="5227320" cy="3247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0"/>
            <p:cNvSpPr/>
            <p:nvPr/>
          </p:nvSpPr>
          <p:spPr>
            <a:xfrm>
              <a:off x="389232" y="1628818"/>
              <a:ext cx="5195616" cy="2930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৪।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খতিয়ানে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স্থানান্তর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53364" y="3333320"/>
            <a:ext cx="4019388" cy="302385"/>
            <a:chOff x="373380" y="2111926"/>
            <a:chExt cx="5227320" cy="324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373380" y="2111926"/>
              <a:ext cx="5227320" cy="3247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389232" y="2127778"/>
              <a:ext cx="5195616" cy="2930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৫।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রেওয়ামিল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53364" y="3832280"/>
            <a:ext cx="4019388" cy="302385"/>
            <a:chOff x="373380" y="2610886"/>
            <a:chExt cx="5227320" cy="324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373380" y="2610886"/>
              <a:ext cx="5227320" cy="3247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4"/>
            <p:cNvSpPr/>
            <p:nvPr/>
          </p:nvSpPr>
          <p:spPr>
            <a:xfrm>
              <a:off x="389232" y="2626738"/>
              <a:ext cx="5195616" cy="2930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৬।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সমন্বয়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দাখিলা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53364" y="4331240"/>
            <a:ext cx="4019388" cy="302385"/>
            <a:chOff x="373380" y="3109846"/>
            <a:chExt cx="5227320" cy="324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373380" y="3109846"/>
              <a:ext cx="5227320" cy="3247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6"/>
            <p:cNvSpPr/>
            <p:nvPr/>
          </p:nvSpPr>
          <p:spPr>
            <a:xfrm>
              <a:off x="389232" y="3125698"/>
              <a:ext cx="5195616" cy="2930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৭।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কার্যপত্র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প্রস্তুত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53364" y="4827330"/>
            <a:ext cx="4019388" cy="263522"/>
            <a:chOff x="373380" y="3608806"/>
            <a:chExt cx="5227320" cy="2829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ounded Rectangle 18"/>
            <p:cNvSpPr/>
            <p:nvPr/>
          </p:nvSpPr>
          <p:spPr>
            <a:xfrm>
              <a:off x="373380" y="3608806"/>
              <a:ext cx="5227320" cy="282986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8"/>
            <p:cNvSpPr/>
            <p:nvPr/>
          </p:nvSpPr>
          <p:spPr>
            <a:xfrm>
              <a:off x="387194" y="3622620"/>
              <a:ext cx="5199692" cy="2553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৮।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আর্থিক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বিবরণী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53364" y="5287427"/>
            <a:ext cx="4019388" cy="302385"/>
            <a:chOff x="373380" y="4066033"/>
            <a:chExt cx="5227320" cy="324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373380" y="4066033"/>
              <a:ext cx="5227320" cy="3247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20"/>
            <p:cNvSpPr/>
            <p:nvPr/>
          </p:nvSpPr>
          <p:spPr>
            <a:xfrm>
              <a:off x="389232" y="4081885"/>
              <a:ext cx="5195616" cy="2930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৯।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সমাপনী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দাখিলা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3364" y="5786387"/>
            <a:ext cx="4019388" cy="302385"/>
            <a:chOff x="373380" y="4564993"/>
            <a:chExt cx="5227320" cy="3247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373380" y="4564993"/>
              <a:ext cx="5227320" cy="32472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22"/>
            <p:cNvSpPr/>
            <p:nvPr/>
          </p:nvSpPr>
          <p:spPr>
            <a:xfrm>
              <a:off x="389232" y="4580845"/>
              <a:ext cx="5195616" cy="2930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১০।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হিসাব পরবর্তী রেওয়ামিল</a:t>
              </a:r>
              <a:endParaRPr lang="en-US" sz="2800" b="1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6670" y="1378040"/>
            <a:ext cx="3528812" cy="39151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4276" y="1352282"/>
            <a:ext cx="3438659" cy="39022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311" y="2910626"/>
            <a:ext cx="27432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974" y="2985752"/>
            <a:ext cx="3127421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9534" y="1478924"/>
            <a:ext cx="839272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0903" y="1451020"/>
            <a:ext cx="839272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644" y="1337256"/>
            <a:ext cx="3580327" cy="408260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2129" y="1313645"/>
            <a:ext cx="3438659" cy="40954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192" y="3088784"/>
            <a:ext cx="3168201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ভুক্তকরণ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8040" y="3228304"/>
            <a:ext cx="329699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1934" y="1631324"/>
            <a:ext cx="839272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3303" y="1603420"/>
            <a:ext cx="839272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6620" y="1322231"/>
            <a:ext cx="3597498" cy="415129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8518" y="1296474"/>
            <a:ext cx="3477296" cy="415128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320" y="2983607"/>
            <a:ext cx="27432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0870" y="3638283"/>
            <a:ext cx="282261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0543" y="1551905"/>
            <a:ext cx="839272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1912" y="1524001"/>
            <a:ext cx="839272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8034" y="1249250"/>
            <a:ext cx="3644721" cy="430154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48520" y="1262130"/>
            <a:ext cx="3515932" cy="43144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0311" y="2910626"/>
            <a:ext cx="27432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কার্যপত্র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5944" y="3063024"/>
            <a:ext cx="326908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9534" y="1478924"/>
            <a:ext cx="839272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93478" y="1772992"/>
            <a:ext cx="839272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7671" y="1237910"/>
            <a:ext cx="3739487" cy="44432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29644" y="3668172"/>
            <a:ext cx="2837389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4559" y="2055590"/>
            <a:ext cx="1075157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17660" y="1255594"/>
            <a:ext cx="3739486" cy="435956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2601" y="3411141"/>
            <a:ext cx="297159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পরবর্তী রেওয়ামিল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8708" y="1989627"/>
            <a:ext cx="1075157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8627" y="426701"/>
            <a:ext cx="8152327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প্রশ্নবোধক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46320" y="3609739"/>
            <a:ext cx="4407144" cy="13234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9035" y="1229357"/>
            <a:ext cx="8268237" cy="493260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lowchart: Terminator 35"/>
          <p:cNvSpPr/>
          <p:nvPr/>
        </p:nvSpPr>
        <p:spPr>
          <a:xfrm>
            <a:off x="1171975" y="165887"/>
            <a:ext cx="6246254" cy="1094705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ardrop 36"/>
          <p:cNvSpPr/>
          <p:nvPr/>
        </p:nvSpPr>
        <p:spPr>
          <a:xfrm rot="19032020">
            <a:off x="2528103" y="2002657"/>
            <a:ext cx="3608636" cy="3656757"/>
          </a:xfrm>
          <a:prstGeom prst="teardrop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02257" y="2841424"/>
            <a:ext cx="3329669" cy="18774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endParaRPr lang="bn-IN" sz="7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অধ্যায়ঃ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291" y="218940"/>
            <a:ext cx="341290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22370" y="204332"/>
            <a:ext cx="589333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38285" y="40944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0304-241D-405B-92CE-7D21D4E99804}" type="datetime2">
              <a:rPr lang="en-US" smtClean="0"/>
              <a:t>Thursday, July 30, 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68386" y="457200"/>
            <a:ext cx="2454537" cy="7098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15704" y="1147535"/>
            <a:ext cx="4800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Font typeface="Wingdings 3" charset="2"/>
              <a:buNone/>
            </a:pP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386" y="32252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994" y="3834825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515" y="2082225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186" y="2667000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346" y="4435324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698" y="5049472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অশুদ্ধ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…...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A197-F0D2-4807-BC49-02408E02971E}" type="datetime2">
              <a:rPr lang="en-US" smtClean="0"/>
              <a:t>Thursday, July 30, 2020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7486945"/>
              </p:ext>
            </p:extLst>
          </p:nvPr>
        </p:nvGraphicFramePr>
        <p:xfrm>
          <a:off x="-152400" y="300251"/>
          <a:ext cx="9144000" cy="53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CE92-0B70-41B4-9ECB-AC8B13751F02}" type="datetime2">
              <a:rPr lang="en-US" smtClean="0"/>
              <a:t>Thursday, July 30,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3894829"/>
              </p:ext>
            </p:extLst>
          </p:nvPr>
        </p:nvGraphicFramePr>
        <p:xfrm>
          <a:off x="395785" y="518615"/>
          <a:ext cx="8434316" cy="582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Oval 20"/>
          <p:cNvSpPr/>
          <p:nvPr/>
        </p:nvSpPr>
        <p:spPr>
          <a:xfrm>
            <a:off x="3285704" y="2580568"/>
            <a:ext cx="28956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08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EE8AC0-02FA-4EC1-8260-F83751B4F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9EE8AC0-02FA-4EC1-8260-F83751B4F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9EE8AC0-02FA-4EC1-8260-F83751B4F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F01E3C-C6FD-4C15-A14E-98155F5C6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7F01E3C-C6FD-4C15-A14E-98155F5C6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A7F01E3C-C6FD-4C15-A14E-98155F5C6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36BA2F-01E7-4325-BA19-5D1F3E96D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DF36BA2F-01E7-4325-BA19-5D1F3E96D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DF36BA2F-01E7-4325-BA19-5D1F3E96D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350AC-476E-4DBE-B399-6B52C6FED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8AC350AC-476E-4DBE-B399-6B52C6FED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8AC350AC-476E-4DBE-B399-6B52C6FED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8E3A99-7FBB-4863-8841-2328F632C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9B8E3A99-7FBB-4863-8841-2328F632C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9B8E3A99-7FBB-4863-8841-2328F632C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D8BEAC-9C6C-4BDB-9998-31AE45185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EED8BEAC-9C6C-4BDB-9998-31AE45185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EED8BEAC-9C6C-4BDB-9998-31AE45185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369781-E3CC-442C-AF2F-4296932A3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1C369781-E3CC-442C-AF2F-4296932A3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1C369781-E3CC-442C-AF2F-4296932A3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3386CA-A93A-4A4D-8B42-655B332C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8E3386CA-A93A-4A4D-8B42-655B332C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8E3386CA-A93A-4A4D-8B42-655B332C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E54E88-A045-44E4-9FB2-A3547BC1F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B7E54E88-A045-44E4-9FB2-A3547BC1F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B7E54E88-A045-44E4-9FB2-A3547BC1F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4AC4A3-BE5D-495E-ABC8-EAA2DB001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C24AC4A3-BE5D-495E-ABC8-EAA2DB001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C24AC4A3-BE5D-495E-ABC8-EAA2DB001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078C85-C7E8-4B4C-8F6C-81E280A49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03078C85-C7E8-4B4C-8F6C-81E280A49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03078C85-C7E8-4B4C-8F6C-81E280A49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66DD96-BCCF-4C35-AC98-3A35DD0F1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9D66DD96-BCCF-4C35-AC98-3A35DD0F1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9D66DD96-BCCF-4C35-AC98-3A35DD0F1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120E-325D-4DDE-A3A8-509DA066497A}" type="datetime2">
              <a:rPr lang="en-US" smtClean="0"/>
              <a:t>Thursday, July 30, 2020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3000461"/>
              </p:ext>
            </p:extLst>
          </p:nvPr>
        </p:nvGraphicFramePr>
        <p:xfrm>
          <a:off x="186518" y="373417"/>
          <a:ext cx="8370628" cy="594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38285" y="191072"/>
            <a:ext cx="72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47E92-516C-486C-8B12-1ADFC7EFC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E747E92-516C-486C-8B12-1ADFC7EFC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E747E92-516C-486C-8B12-1ADFC7EFC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1D9650-C5C1-4F4D-BDD4-FEE56B71B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B1D9650-C5C1-4F4D-BDD4-FEE56B71B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B1D9650-C5C1-4F4D-BDD4-FEE56B71B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AD1D7C-5853-422C-96A1-8AFD78CE4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0AD1D7C-5853-422C-96A1-8AFD78CE4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0AD1D7C-5853-422C-96A1-8AFD78CE4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A71E2C-9FE5-498A-890F-5C8C54E3E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CA71E2C-9FE5-498A-890F-5C8C54E3E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CA71E2C-9FE5-498A-890F-5C8C54E3E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45DA99-8B8D-4599-80AC-7D6C6C64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745DA99-8B8D-4599-80AC-7D6C6C64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745DA99-8B8D-4599-80AC-7D6C6C64B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F9549-7480-431E-9D07-007936A22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F1F9549-7480-431E-9D07-007936A22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F1F9549-7480-431E-9D07-007936A22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556BC-03C8-4922-8173-2CB2483C3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F9556BC-03C8-4922-8173-2CB2483C3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F9556BC-03C8-4922-8173-2CB2483C3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845AF-484C-4621-9957-8C6882F3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77845AF-484C-4621-9957-8C6882F3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77845AF-484C-4621-9957-8C6882F3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874BD-E857-4E61-A77F-F98287D3C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253874BD-E857-4E61-A77F-F98287D3C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253874BD-E857-4E61-A77F-F98287D3C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7B735C-7D73-4D27-BF18-9712E9E7B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8C7B735C-7D73-4D27-BF18-9712E9E7B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8C7B735C-7D73-4D27-BF18-9712E9E7B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7B44E-E71B-48D5-BB09-916E1807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A877B44E-E71B-48D5-BB09-916E1807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A877B44E-E71B-48D5-BB09-916E18074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4992</TotalTime>
  <Words>1148</Words>
  <Application>Microsoft Office PowerPoint</Application>
  <PresentationFormat>On-screen Show (4:3)</PresentationFormat>
  <Paragraphs>208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417</cp:revision>
  <dcterms:created xsi:type="dcterms:W3CDTF">2017-09-29T16:17:14Z</dcterms:created>
  <dcterms:modified xsi:type="dcterms:W3CDTF">2020-07-29T18:29:51Z</dcterms:modified>
</cp:coreProperties>
</file>