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74" r:id="rId7"/>
    <p:sldId id="278" r:id="rId8"/>
    <p:sldId id="271" r:id="rId9"/>
    <p:sldId id="279" r:id="rId10"/>
    <p:sldId id="262" r:id="rId11"/>
    <p:sldId id="280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61" r:id="rId21"/>
    <p:sldId id="281" r:id="rId22"/>
    <p:sldId id="282" r:id="rId23"/>
    <p:sldId id="277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682B9-746F-4263-A088-85685D00DDFE}" type="datetimeFigureOut">
              <a:rPr lang="en-SG" smtClean="0"/>
              <a:t>30/7/2020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1B988-6C42-4BA0-99F6-68B5899CF11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53320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1B988-6C42-4BA0-99F6-68B5899CF116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2561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F7374-7073-4DC2-9AE6-FE889AA9C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CC0E1B-E819-430B-AE55-1B8185348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489A6-59AC-4CAB-9CC4-D582E3AB0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9AE-540A-4ECB-B22C-D01F906749D1}" type="datetimeFigureOut">
              <a:rPr lang="en-SG" smtClean="0"/>
              <a:t>30/7/2020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1FA79-0BA6-4E52-BD69-C0EFD7706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26920-E60A-4996-A785-00A2550A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974B-5C4C-4588-8889-7BCF27DEA6B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9334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A5FFC-9E43-48B9-B2D0-AF1E10E46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D51DF7-662D-4A1E-8070-B698CF2B6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99E6D-950B-4ACA-8BDA-FD129F76C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9AE-540A-4ECB-B22C-D01F906749D1}" type="datetimeFigureOut">
              <a:rPr lang="en-SG" smtClean="0"/>
              <a:t>30/7/2020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7C1AC-2CC2-47E6-8EEC-B5BE7E5A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00F07-66BA-4E3D-A9B9-0851CCABA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974B-5C4C-4588-8889-7BCF27DEA6B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135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F033A-BF58-462C-A918-DE4F1AC5D0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D40D88-3DC1-4DBF-B770-9CAA7BCB8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2C142-9A91-43FE-8882-5C5504A78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9AE-540A-4ECB-B22C-D01F906749D1}" type="datetimeFigureOut">
              <a:rPr lang="en-SG" smtClean="0"/>
              <a:t>30/7/2020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2C0C1-0A1E-400E-9DCD-54E59D392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FEBB7-7D23-4083-BCE9-FF62228C4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974B-5C4C-4588-8889-7BCF27DEA6B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1138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FE930-C8DF-42BF-9FA8-0346552EC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4762C-3E04-434F-ACC1-81D0D4462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5CEBB-8BF1-4A03-ACBC-CA33DD697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9AE-540A-4ECB-B22C-D01F906749D1}" type="datetimeFigureOut">
              <a:rPr lang="en-SG" smtClean="0"/>
              <a:t>30/7/2020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56C07-D7D7-467A-9CB8-B4A18AAC6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F6DFD-AB94-4237-8283-8318673DE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974B-5C4C-4588-8889-7BCF27DEA6B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7166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3E5F1-7B83-41E5-BBE5-F7D1E4447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CAE2B-79CE-48C0-A4CA-3ABED6B87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BA0AB-4A2F-49C3-862A-8ACCB3C1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9AE-540A-4ECB-B22C-D01F906749D1}" type="datetimeFigureOut">
              <a:rPr lang="en-SG" smtClean="0"/>
              <a:t>30/7/2020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9C61B-7328-412C-99F7-5C55B569E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E0439-F757-4523-A0A9-3B553A01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974B-5C4C-4588-8889-7BCF27DEA6B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6555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502EE-372B-4695-8EF5-C1E121C1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F876B-F0D1-47FF-A55E-9ABDAD327E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7CB21-4E90-4888-A9C3-B021956FD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09319-0A70-4723-BC28-CBA871836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9AE-540A-4ECB-B22C-D01F906749D1}" type="datetimeFigureOut">
              <a:rPr lang="en-SG" smtClean="0"/>
              <a:t>30/7/2020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6816D-F37B-4C47-B6A5-13406AAB0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EF779-9B7C-45CC-BB5B-3F7F4A4F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974B-5C4C-4588-8889-7BCF27DEA6B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2390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9E1A3-B2CB-4B5C-8E1F-7CF09F1E9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5928A-5C6C-4E6C-856C-E9E56F29B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45523E-8198-4F51-A06A-008C0D15E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4FBDB5-878A-4443-A364-54B4FAA436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9B8352-2E4D-4DEB-975A-158C5DC200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AC300D-FC23-4BAA-906C-550D555C2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9AE-540A-4ECB-B22C-D01F906749D1}" type="datetimeFigureOut">
              <a:rPr lang="en-SG" smtClean="0"/>
              <a:t>30/7/2020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7AF4A-8CAE-43F6-ABF6-C246EE707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4CE6EE-488B-42C3-AE6D-C47861787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974B-5C4C-4588-8889-7BCF27DEA6B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3339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C6776-6CC2-458E-A904-5D0546026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730BCD-3554-471B-B2A9-ACA864056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9AE-540A-4ECB-B22C-D01F906749D1}" type="datetimeFigureOut">
              <a:rPr lang="en-SG" smtClean="0"/>
              <a:t>30/7/2020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41F5F6-7DB1-4DCB-87E8-2A2DC59F4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ECD7B-CC55-473F-84FD-3955F4C1A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974B-5C4C-4588-8889-7BCF27DEA6B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56823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A9E374-7BED-42DC-9800-7BB1EF728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9AE-540A-4ECB-B22C-D01F906749D1}" type="datetimeFigureOut">
              <a:rPr lang="en-SG" smtClean="0"/>
              <a:t>30/7/2020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018930-2C57-47EB-BCB6-D25A850CE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B2E75-41CE-4723-BD27-7CC438B24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974B-5C4C-4588-8889-7BCF27DEA6B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9976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BF116-9379-45C1-B2C7-E366E0020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BF2BC-DD2C-4880-A191-D526F443B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6F5BB3-4572-4AA3-9D01-708E36144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89EC1-02E2-45AA-AF6B-886B6FA33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9AE-540A-4ECB-B22C-D01F906749D1}" type="datetimeFigureOut">
              <a:rPr lang="en-SG" smtClean="0"/>
              <a:t>30/7/2020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1A098-DCCE-4EEF-A78C-70609022C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33955-3EAC-4AC8-A78F-7A07B50F2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974B-5C4C-4588-8889-7BCF27DEA6B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4411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9B0AE-01E8-462E-9782-995D2A8BC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7246A4-58DB-4DC0-8933-EBA9FFB76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9DD8F5-4925-4B51-9DBA-F12CFB739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82F3BF-6681-4A37-BE2E-6D4322AD1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9AE-540A-4ECB-B22C-D01F906749D1}" type="datetimeFigureOut">
              <a:rPr lang="en-SG" smtClean="0"/>
              <a:t>30/7/2020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97CB02-220B-49CC-9C54-C94BB58E2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238DE-27B1-41D3-A15C-2AC207CD3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974B-5C4C-4588-8889-7BCF27DEA6B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981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0D94FD-4E87-4AE5-8848-3F45E5B7A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593F7-FA5B-4FD3-8A7E-028889926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895DE-7BE9-47FF-BDDA-02AE77FDBA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E19AE-540A-4ECB-B22C-D01F906749D1}" type="datetimeFigureOut">
              <a:rPr lang="en-SG" smtClean="0"/>
              <a:t>30/7/2020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AC393-3F5B-484C-A5E8-50EBA98F1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37063-F0D3-4146-A2F2-86DC6943E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C974B-5C4C-4588-8889-7BCF27DEA6B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3108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mailto:manzilagdm63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f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90C911-57A7-4B66-A3C5-D2E16F89B46B}"/>
              </a:ext>
            </a:extLst>
          </p:cNvPr>
          <p:cNvSpPr txBox="1"/>
          <p:nvPr/>
        </p:nvSpPr>
        <p:spPr>
          <a:xfrm>
            <a:off x="4409208" y="519547"/>
            <a:ext cx="28817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SG" sz="8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3EAA1-6FBB-42AC-9112-0AF4660C9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745" y="1465118"/>
            <a:ext cx="5933209" cy="43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5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DE2425-8B09-4E6C-B473-2B03E60BF4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1" y="2022084"/>
            <a:ext cx="3295745" cy="49190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A91400-4C2F-4790-9539-B89B417DE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4629" y="2098964"/>
            <a:ext cx="4261752" cy="47590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4A3428-E275-457B-B627-1B6A94B4A3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427" y="2098963"/>
            <a:ext cx="5136573" cy="4759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671227-E32A-4B86-B617-9487DEE2D341}"/>
              </a:ext>
            </a:extLst>
          </p:cNvPr>
          <p:cNvSpPr txBox="1"/>
          <p:nvPr/>
        </p:nvSpPr>
        <p:spPr>
          <a:xfrm>
            <a:off x="4114800" y="301336"/>
            <a:ext cx="2940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859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5864EE-D0E8-410E-91DA-9EC08B367171}"/>
              </a:ext>
            </a:extLst>
          </p:cNvPr>
          <p:cNvSpPr txBox="1"/>
          <p:nvPr/>
        </p:nvSpPr>
        <p:spPr>
          <a:xfrm>
            <a:off x="3045402" y="433363"/>
            <a:ext cx="3480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SG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E73794-9D5C-458F-80B9-DD30755A5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5402" y="1446933"/>
            <a:ext cx="3396962" cy="2179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0ABF8C-FCD3-4320-929D-114C2492087A}"/>
              </a:ext>
            </a:extLst>
          </p:cNvPr>
          <p:cNvSpPr txBox="1"/>
          <p:nvPr/>
        </p:nvSpPr>
        <p:spPr>
          <a:xfrm>
            <a:off x="322118" y="4270664"/>
            <a:ext cx="115754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নিশিরাত, ফেরিঅলা, হাঁক,প্রতিদিন এই শব্দগুলো দিয়ে দুটি করে       বাক্য তৌরী কর।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385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5051E5-32E8-4E5D-8852-F05E7F666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7" y="5079561"/>
            <a:ext cx="10962409" cy="1603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2DC7B7-9FC1-4C78-A843-B024DA94B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251" y="433420"/>
            <a:ext cx="10373497" cy="464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72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012CB9-5A75-455D-978E-199753E02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82" y="5211904"/>
            <a:ext cx="10338954" cy="1286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013160-0A80-4341-8248-2632196CE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454" y="415571"/>
            <a:ext cx="4670854" cy="47449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B14F49-DF85-4371-8C41-6D7AE576B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692" y="415571"/>
            <a:ext cx="4924168" cy="482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2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03C0D9-A296-4C43-8CBC-F5F3C4CDE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86" y="5161095"/>
            <a:ext cx="11648209" cy="16033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EEC375-6E94-4241-9B8B-10F58B2D5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814" y="93518"/>
            <a:ext cx="5066270" cy="49674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7C7D2B-7F87-414C-9C70-AB9BFDEBF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46" y="0"/>
            <a:ext cx="5585254" cy="496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3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73DCF6-A315-4C2B-AFDA-861F36FF86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126" y="5588725"/>
            <a:ext cx="7606147" cy="1603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F3AD9D-E822-456F-92BA-969783A30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043" y="911311"/>
            <a:ext cx="7339914" cy="503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34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76950F-4F79-4B8B-8174-79ABE3ECE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5599942"/>
            <a:ext cx="11461173" cy="1603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50F0E3-AD55-4745-8A0C-311A623E1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16" y="193295"/>
            <a:ext cx="10639168" cy="51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67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DF96E8-9A0D-4CE8-BBC9-8CBD63BCB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691" y="5730522"/>
            <a:ext cx="9656620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C7CC45-5F1D-4A36-B0C1-169C8A2E8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689" y="256479"/>
            <a:ext cx="10002795" cy="547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52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545E03-4412-4017-AEE0-4DE4B9A24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925" y="4862945"/>
            <a:ext cx="9443522" cy="1603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B25526-2198-47B0-A23F-6F46F957F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105" y="391668"/>
            <a:ext cx="10175789" cy="42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75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5C33EF-0670-4EF4-A568-63AD9785E4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32" y="602911"/>
            <a:ext cx="10131136" cy="41351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71414A-CAA2-4EB6-AAC6-97E612847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91" y="4738017"/>
            <a:ext cx="1067105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1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D0ECCD-B9E2-4390-BF0C-38FC7DBAC2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8582">
            <a:off x="2565334" y="2429699"/>
            <a:ext cx="1685767" cy="18523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AFC9CC3-A85C-4BA6-B535-B77F94D947B6}"/>
              </a:ext>
            </a:extLst>
          </p:cNvPr>
          <p:cNvSpPr/>
          <p:nvPr/>
        </p:nvSpPr>
        <p:spPr>
          <a:xfrm>
            <a:off x="1283058" y="4230385"/>
            <a:ext cx="4073237" cy="21236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SG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মঞ্জিলা আকতার</a:t>
            </a:r>
            <a:endParaRPr lang="bn-IN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SG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en-SG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ঘোড়াঘাট দাখিল মাদরাসা ঘোড়াঘাট দিনাজপুর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manzilagdm63@gmail.com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Mobile 01774051334</a:t>
            </a:r>
            <a:endParaRPr lang="en-SG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EA908D-EF82-4D05-BDD0-845BDC9971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0659" y="4269416"/>
            <a:ext cx="3455671" cy="20846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B69D2B-B932-4439-85BB-013DF421CD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8218" y="792942"/>
            <a:ext cx="4801513" cy="22204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A77265-FFFA-4CB9-B33F-72F7C917FA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002" y="2680855"/>
            <a:ext cx="1504950" cy="36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40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BC202D-AA67-4B57-A028-114426315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369" y="978405"/>
            <a:ext cx="5511262" cy="1261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CFA866-D376-4E17-ABBE-314ADE5018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702" y="2858814"/>
            <a:ext cx="10671865" cy="3489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794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4EE8D3-47B0-4549-A9F3-4675452A18EB}"/>
              </a:ext>
            </a:extLst>
          </p:cNvPr>
          <p:cNvSpPr txBox="1"/>
          <p:nvPr/>
        </p:nvSpPr>
        <p:spPr>
          <a:xfrm>
            <a:off x="3200400" y="550718"/>
            <a:ext cx="3751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SG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354E73-07D8-421D-BEC6-95EA9987A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624" y="1965180"/>
            <a:ext cx="3474894" cy="24821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7AFD7C-8472-4513-ABAF-CD620F8B4F95}"/>
              </a:ext>
            </a:extLst>
          </p:cNvPr>
          <p:cNvSpPr txBox="1"/>
          <p:nvPr/>
        </p:nvSpPr>
        <p:spPr>
          <a:xfrm>
            <a:off x="800100" y="4686300"/>
            <a:ext cx="107857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শব্দ দূষন কবিতার মুলভাব ব্যাখা কর</a:t>
            </a:r>
            <a:endParaRPr lang="en-SG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21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0D268E-8557-47AF-AE22-E6AB970854DB}"/>
              </a:ext>
            </a:extLst>
          </p:cNvPr>
          <p:cNvSpPr txBox="1"/>
          <p:nvPr/>
        </p:nvSpPr>
        <p:spPr>
          <a:xfrm>
            <a:off x="4333009" y="550719"/>
            <a:ext cx="28886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SG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C72D48-9C15-40D6-99F9-0708AF520C54}"/>
              </a:ext>
            </a:extLst>
          </p:cNvPr>
          <p:cNvSpPr txBox="1"/>
          <p:nvPr/>
        </p:nvSpPr>
        <p:spPr>
          <a:xfrm>
            <a:off x="2514600" y="2161309"/>
            <a:ext cx="6307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১।মোরগের ডাক কখন শুনতে পাই?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239D06-76D1-42B1-8CC2-217B92B265FD}"/>
              </a:ext>
            </a:extLst>
          </p:cNvPr>
          <p:cNvSpPr txBox="1"/>
          <p:nvPr/>
        </p:nvSpPr>
        <p:spPr>
          <a:xfrm>
            <a:off x="2213263" y="3033235"/>
            <a:ext cx="8707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২।এই কবিতায় উল্লেখিত পাখিগুলোর নাম বলো</a:t>
            </a:r>
            <a:r>
              <a:rPr lang="bn-IN" dirty="0"/>
              <a:t>?</a:t>
            </a:r>
            <a:endParaRPr lang="en-S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D4D416-463F-418E-8A6A-93C4718A8FEA}"/>
              </a:ext>
            </a:extLst>
          </p:cNvPr>
          <p:cNvSpPr txBox="1"/>
          <p:nvPr/>
        </p:nvSpPr>
        <p:spPr>
          <a:xfrm>
            <a:off x="2296391" y="3905161"/>
            <a:ext cx="6265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.৩।শহরে শব্দ দূষনের কারন কি কি</a:t>
            </a:r>
            <a:r>
              <a:rPr lang="bn-IN" sz="4000" dirty="0"/>
              <a:t>?</a:t>
            </a:r>
            <a:endParaRPr lang="en-SG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D5171C-4C48-4412-9B78-68E561528D75}"/>
              </a:ext>
            </a:extLst>
          </p:cNvPr>
          <p:cNvSpPr txBox="1"/>
          <p:nvPr/>
        </p:nvSpPr>
        <p:spPr>
          <a:xfrm>
            <a:off x="2067790" y="4717473"/>
            <a:ext cx="833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.৪।শব্দ দুষন কবিতার মুলভাব ব্যাখা করো?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469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E46201-1328-4B3E-8612-7DBCC103ED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219" b="21507"/>
          <a:stretch/>
        </p:blipFill>
        <p:spPr>
          <a:xfrm>
            <a:off x="3726423" y="519545"/>
            <a:ext cx="3907875" cy="130925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106E1F-4902-4EAB-BA62-7F60E83F181E}"/>
              </a:ext>
            </a:extLst>
          </p:cNvPr>
          <p:cNvSpPr txBox="1"/>
          <p:nvPr/>
        </p:nvSpPr>
        <p:spPr>
          <a:xfrm>
            <a:off x="1387366" y="2732690"/>
            <a:ext cx="108046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SG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SG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SG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SG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SG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SG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SG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SG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881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DA28B8-47C9-47AB-A032-C2F5EBA91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537" y="378085"/>
            <a:ext cx="8303472" cy="48589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A2EC38-D2AD-4058-9A15-0C341D096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077" y="1257300"/>
            <a:ext cx="2298391" cy="23227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4812B3B-E568-4D42-A148-9BD988B033C2}"/>
              </a:ext>
            </a:extLst>
          </p:cNvPr>
          <p:cNvSpPr/>
          <p:nvPr/>
        </p:nvSpPr>
        <p:spPr>
          <a:xfrm>
            <a:off x="1632537" y="5237018"/>
            <a:ext cx="8303472" cy="99752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1687F2-5C08-40AF-BADC-29E8F46B3782}"/>
              </a:ext>
            </a:extLst>
          </p:cNvPr>
          <p:cNvSpPr txBox="1"/>
          <p:nvPr/>
        </p:nvSpPr>
        <p:spPr>
          <a:xfrm>
            <a:off x="3581400" y="5126549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  <a:endParaRPr lang="en-SG" sz="66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687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090AA1-1582-49E9-94B4-192A389B9373}"/>
              </a:ext>
            </a:extLst>
          </p:cNvPr>
          <p:cNvSpPr txBox="1"/>
          <p:nvPr/>
        </p:nvSpPr>
        <p:spPr>
          <a:xfrm>
            <a:off x="2753591" y="259773"/>
            <a:ext cx="5507182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SG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546B44-F12D-4646-92B3-B647235F8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13" y="1269657"/>
            <a:ext cx="7037173" cy="431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85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4B3E9C-BBAC-4D90-8A0B-19E9729505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281" y="2462645"/>
            <a:ext cx="3210791" cy="1768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E85B38-9477-4777-8F75-628CDD45C187}"/>
              </a:ext>
            </a:extLst>
          </p:cNvPr>
          <p:cNvSpPr txBox="1"/>
          <p:nvPr/>
        </p:nvSpPr>
        <p:spPr>
          <a:xfrm>
            <a:off x="5081154" y="2369128"/>
            <a:ext cx="4561609" cy="186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 দূষন</a:t>
            </a:r>
            <a:endParaRPr lang="en-SG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7CFA0A-635F-4059-9C1E-64770302DEB9}"/>
              </a:ext>
            </a:extLst>
          </p:cNvPr>
          <p:cNvSpPr txBox="1"/>
          <p:nvPr/>
        </p:nvSpPr>
        <p:spPr>
          <a:xfrm>
            <a:off x="3948547" y="4738255"/>
            <a:ext cx="54240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সুকুমার বড়ুয়া</a:t>
            </a:r>
            <a:endParaRPr lang="en-SG" sz="88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0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3C8B50-7345-4B48-93C8-F603FD0ADAA4}"/>
              </a:ext>
            </a:extLst>
          </p:cNvPr>
          <p:cNvSpPr txBox="1"/>
          <p:nvPr/>
        </p:nvSpPr>
        <p:spPr>
          <a:xfrm>
            <a:off x="3820391" y="716973"/>
            <a:ext cx="2275609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SG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40FB64-F648-4CEC-B7D7-89C337344682}"/>
              </a:ext>
            </a:extLst>
          </p:cNvPr>
          <p:cNvSpPr txBox="1"/>
          <p:nvPr/>
        </p:nvSpPr>
        <p:spPr>
          <a:xfrm>
            <a:off x="1454727" y="2015836"/>
            <a:ext cx="7689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SG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সুকুমার</a:t>
            </a:r>
            <a:r>
              <a:rPr lang="en-SG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বড়ুয়া</a:t>
            </a:r>
            <a:r>
              <a:rPr lang="en-SG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সম্পকে বলতে পারবে।</a:t>
            </a:r>
            <a:endParaRPr lang="en-SG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43B214-3643-443B-BEBC-98839092BDD1}"/>
              </a:ext>
            </a:extLst>
          </p:cNvPr>
          <p:cNvSpPr txBox="1"/>
          <p:nvPr/>
        </p:nvSpPr>
        <p:spPr>
          <a:xfrm>
            <a:off x="1911926" y="2867496"/>
            <a:ext cx="8690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 শব্দের অর্থ এবং বাক্য বলতে পারবে।  </a:t>
            </a:r>
            <a:endParaRPr lang="en-SG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53BAA2-133F-43C9-8C18-9E866EDC8F35}"/>
              </a:ext>
            </a:extLst>
          </p:cNvPr>
          <p:cNvSpPr txBox="1"/>
          <p:nvPr/>
        </p:nvSpPr>
        <p:spPr>
          <a:xfrm>
            <a:off x="1995055" y="3719156"/>
            <a:ext cx="7148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 শুদ্ধ উচ্চারনে বলতে পারবে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1DC218-4DE8-4268-87D5-2E19A19E2AAA}"/>
              </a:ext>
            </a:extLst>
          </p:cNvPr>
          <p:cNvSpPr txBox="1"/>
          <p:nvPr/>
        </p:nvSpPr>
        <p:spPr>
          <a:xfrm>
            <a:off x="1995055" y="4624075"/>
            <a:ext cx="6712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মূলভাব বলতে পারবে।</a:t>
            </a:r>
            <a:endParaRPr lang="en-SG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05B98C-FBEA-4023-8C0F-65DEF7B36D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110" y="804445"/>
            <a:ext cx="3962743" cy="5066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EA52D3-108D-4957-8B6F-6D811A4476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853" y="713100"/>
            <a:ext cx="5731609" cy="524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07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0E4EB0-92AE-449A-94EF-D4D760C8B15E}"/>
              </a:ext>
            </a:extLst>
          </p:cNvPr>
          <p:cNvSpPr txBox="1"/>
          <p:nvPr/>
        </p:nvSpPr>
        <p:spPr>
          <a:xfrm>
            <a:off x="3429000" y="477982"/>
            <a:ext cx="32211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SG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CBEB67-36E3-400F-9CA9-E13786DBD30A}"/>
              </a:ext>
            </a:extLst>
          </p:cNvPr>
          <p:cNvSpPr txBox="1"/>
          <p:nvPr/>
        </p:nvSpPr>
        <p:spPr>
          <a:xfrm>
            <a:off x="1153391" y="5023127"/>
            <a:ext cx="10681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কবি সুকুমার বড়ুয়ার জন্ম পরিচয় লিখ</a:t>
            </a:r>
            <a:endParaRPr lang="en-SG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243C1A-092B-48C6-8A9B-A16CBD665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494" y="1728736"/>
            <a:ext cx="3218688" cy="315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8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39B257-4319-43CA-8130-1F0C6C609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27799"/>
            <a:ext cx="5291787" cy="5409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FE15E9-F8BC-4ABF-903B-4DC20E590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33" y="627799"/>
            <a:ext cx="6030097" cy="546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33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1FA60D-E076-4473-B5EC-76C1A2C6A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214" y="1822178"/>
            <a:ext cx="6030097" cy="44435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2A9A50-7EA5-4354-B3DD-37E4BEB1D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52" y="392047"/>
            <a:ext cx="5097162" cy="578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68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</TotalTime>
  <Words>155</Words>
  <Application>Microsoft Office PowerPoint</Application>
  <PresentationFormat>Widescreen</PresentationFormat>
  <Paragraphs>29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234</cp:revision>
  <dcterms:created xsi:type="dcterms:W3CDTF">2020-05-26T12:18:09Z</dcterms:created>
  <dcterms:modified xsi:type="dcterms:W3CDTF">2020-07-29T18:47:23Z</dcterms:modified>
</cp:coreProperties>
</file>