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7" r:id="rId2"/>
    <p:sldId id="272" r:id="rId3"/>
    <p:sldId id="258" r:id="rId4"/>
    <p:sldId id="259" r:id="rId5"/>
    <p:sldId id="273" r:id="rId6"/>
    <p:sldId id="257" r:id="rId7"/>
    <p:sldId id="260" r:id="rId8"/>
    <p:sldId id="262" r:id="rId9"/>
    <p:sldId id="265" r:id="rId10"/>
    <p:sldId id="266" r:id="rId11"/>
    <p:sldId id="263" r:id="rId12"/>
    <p:sldId id="274" r:id="rId13"/>
    <p:sldId id="261" r:id="rId14"/>
    <p:sldId id="268" r:id="rId15"/>
    <p:sldId id="264" r:id="rId16"/>
    <p:sldId id="269" r:id="rId17"/>
    <p:sldId id="278" r:id="rId18"/>
    <p:sldId id="270" r:id="rId19"/>
    <p:sldId id="271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35CFF-750C-4EE5-BD95-716506404A01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2FEA-5693-4CB5-858B-E2F975CC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2FEA-5693-4CB5-858B-E2F975CC9D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667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057400"/>
            <a:ext cx="5791200" cy="26468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25070"/>
            <a:ext cx="7696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জীব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ছোট থেকে বড় হয়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ril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715000"/>
            <a:ext cx="7086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জীব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চলাফেরা করতে পারে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hiyang-Kazirhut.co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66750"/>
            <a:ext cx="8458200" cy="4514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33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গরু,ছাগল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ef-cattle-ranching-far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267200" cy="2841978"/>
          </a:xfrm>
          <a:prstGeom prst="rect">
            <a:avLst/>
          </a:prstGeom>
        </p:spPr>
      </p:pic>
      <p:pic>
        <p:nvPicPr>
          <p:cNvPr id="5" name="Picture 4" descr="chicken-bg201701120948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495799" cy="278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andha120160805194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87438" cy="4540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410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জ</a:t>
            </a:r>
            <a:r>
              <a:rPr lang="en-US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ড় </a:t>
            </a:r>
            <a:r>
              <a:rPr lang="en-US" sz="5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721-234037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06" y="609600"/>
            <a:ext cx="4299394" cy="3505200"/>
          </a:xfrm>
          <a:prstGeom prst="rect">
            <a:avLst/>
          </a:prstGeom>
        </p:spPr>
      </p:pic>
      <p:pic>
        <p:nvPicPr>
          <p:cNvPr id="3" name="Picture 2" descr="Screenshot_20200721-233926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0" y="842963"/>
            <a:ext cx="4315690" cy="2967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257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4419600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5029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জড়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পান করে না।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126_1757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4343400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9530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 চেয়ার, টেবিল,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বই,খাতা,কলম,বায়ু,পানি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 মাটি ইত্যাদি জড়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fferent-designs-chairs-made-wood-illustration_1308-2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04800"/>
            <a:ext cx="3886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4800"/>
            <a:ext cx="4572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পাঠ্য বইয়ের সাথে সংযোগ</a:t>
            </a:r>
            <a:endParaRPr lang="en-US" sz="6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88392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তোমাদের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বইয়ের ১০ ও ১১পৃষ্ঠা খুলে মিলিয়ে নাও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81000"/>
            <a:ext cx="33887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62870"/>
            <a:ext cx="84582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জীবের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টি বৈশিষ্ট্য লিখ।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দলীয় 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172289"/>
          <a:ext cx="8305800" cy="23141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52900"/>
                <a:gridCol w="4152900"/>
              </a:tblGrid>
              <a:tr h="154769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জীব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জড়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437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393872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38336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38336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38336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3429000" y="4342606"/>
            <a:ext cx="2286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1853625"/>
            <a:ext cx="6629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জীব ও জড়ের পার্থক্য 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ani-o-poribesh-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381000"/>
            <a:ext cx="25146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787676"/>
            <a:ext cx="4953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ফয়জুল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রনসী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০১৭২৭ ৮৮৫৮৮৪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429000"/>
            <a:ext cx="44958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দ্বিতীয়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জীব ও জড়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জীব ও জড়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200702_071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163956" y="1621157"/>
            <a:ext cx="1763840" cy="1394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4191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১।   তিনটি জীবের নাম লিখ । </a:t>
            </a:r>
          </a:p>
          <a:p>
            <a:pPr>
              <a:buFont typeface="Wingdings" pitchFamily="2" charset="2"/>
              <a:buChar char="q"/>
            </a:pP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২   জড় বস্তুর ২ টি বৈশিষ্ট্য লিখ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00561"/>
            <a:ext cx="3962400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5638800" cy="3733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83820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IN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জীব ও জড়ের একটি তালিকা লিখে আনবে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817133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1066800"/>
            <a:ext cx="8305800" cy="31547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1764_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38862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images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39624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4600" y="6019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 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positphotos_53297495-stock-photo-group-of-farm-animals-surroun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85800"/>
            <a:ext cx="40386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chicken-bg201701120948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357563"/>
            <a:ext cx="4070765" cy="2509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1"/>
            <a:ext cx="4114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rani-o-poribesh-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4114801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48000"/>
            <a:ext cx="4038600" cy="2739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5943600"/>
            <a:ext cx="5257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 দেখা যাচ্ছে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us_3331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413565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4864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আজকের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400961"/>
            <a:ext cx="6858000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জড়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২.১.১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পর্যবেক্ষনের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	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২.১.২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জড়বস্তুর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২.১.৩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86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40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53297495-stock-photo-group-of-farm-animals-surroun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1842"/>
            <a:ext cx="8686800" cy="540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585995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যাদের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জীবন আছে তাদের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বলে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867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জীব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খাদ্য গ্রহন করতে পারে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ddfff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924800" cy="5416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84889-wooden-furniture-illustration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038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ownload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2672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shot_20200721-234037_1.png"/>
          <p:cNvPicPr>
            <a:picLocks noChangeAspect="1"/>
          </p:cNvPicPr>
          <p:nvPr/>
        </p:nvPicPr>
        <p:blipFill>
          <a:blip r:embed="rId4"/>
          <a:srcRect r="518" b="16748"/>
          <a:stretch>
            <a:fillRect/>
          </a:stretch>
        </p:blipFill>
        <p:spPr>
          <a:xfrm>
            <a:off x="228600" y="2987358"/>
            <a:ext cx="4038600" cy="2651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845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যাদের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জীবন নেই তাদের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ifferent-designs-chairs-made-wood-illustration_1308-25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24200"/>
            <a:ext cx="4276725" cy="2391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311</TotalTime>
  <Words>231</Words>
  <Application>Microsoft Office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Fayz</dc:creator>
  <cp:lastModifiedBy>Fayz</cp:lastModifiedBy>
  <cp:revision>104</cp:revision>
  <dcterms:created xsi:type="dcterms:W3CDTF">2006-08-16T00:00:00Z</dcterms:created>
  <dcterms:modified xsi:type="dcterms:W3CDTF">2020-07-29T17:48:05Z</dcterms:modified>
</cp:coreProperties>
</file>