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94" r:id="rId2"/>
    <p:sldId id="344" r:id="rId3"/>
    <p:sldId id="354" r:id="rId4"/>
    <p:sldId id="357" r:id="rId5"/>
    <p:sldId id="346" r:id="rId6"/>
    <p:sldId id="356" r:id="rId7"/>
    <p:sldId id="358" r:id="rId8"/>
    <p:sldId id="359" r:id="rId9"/>
    <p:sldId id="362" r:id="rId10"/>
    <p:sldId id="364" r:id="rId11"/>
    <p:sldId id="365" r:id="rId12"/>
    <p:sldId id="348" r:id="rId13"/>
    <p:sldId id="367" r:id="rId14"/>
    <p:sldId id="368" r:id="rId15"/>
    <p:sldId id="349" r:id="rId16"/>
    <p:sldId id="350" r:id="rId17"/>
    <p:sldId id="369" r:id="rId18"/>
    <p:sldId id="370" r:id="rId19"/>
    <p:sldId id="352" r:id="rId20"/>
    <p:sldId id="371" r:id="rId21"/>
    <p:sldId id="378" r:id="rId22"/>
    <p:sldId id="379" r:id="rId23"/>
    <p:sldId id="377" r:id="rId24"/>
    <p:sldId id="372" r:id="rId25"/>
    <p:sldId id="373" r:id="rId26"/>
    <p:sldId id="374" r:id="rId27"/>
    <p:sldId id="310" r:id="rId28"/>
    <p:sldId id="31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0066"/>
    <a:srgbClr val="FF5050"/>
    <a:srgbClr val="CC3300"/>
    <a:srgbClr val="FF9933"/>
    <a:srgbClr val="FFCCFF"/>
    <a:srgbClr val="FFFFFF"/>
    <a:srgbClr val="9F2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9" autoAdjust="0"/>
    <p:restoredTop sz="88689" autoAdjust="0"/>
  </p:normalViewPr>
  <p:slideViewPr>
    <p:cSldViewPr>
      <p:cViewPr varScale="1">
        <p:scale>
          <a:sx n="66" d="100"/>
          <a:sy n="66" d="100"/>
        </p:scale>
        <p:origin x="8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D8FAF2-B2A1-4405-8AD9-E9454B86BD9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CF850F-1429-47DA-BBB1-E6AC463DA7DB}">
      <dgm:prSet phldrT="[Text]"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ই- গভর্ন্যান্স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/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ই-সার্ভিস 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82B366-A17E-43E0-A56A-2E8EE6632A7F}" type="parTrans" cxnId="{24D41B36-10CA-437E-858C-0AE715E3DC2D}">
      <dgm:prSet/>
      <dgm:spPr/>
      <dgm:t>
        <a:bodyPr/>
        <a:lstStyle/>
        <a:p>
          <a:endParaRPr lang="en-US"/>
        </a:p>
      </dgm:t>
    </dgm:pt>
    <dgm:pt modelId="{7350DB0D-82CF-4AFA-8809-F3DC5222EDA0}" type="sibTrans" cxnId="{24D41B36-10CA-437E-858C-0AE715E3DC2D}">
      <dgm:prSet/>
      <dgm:spPr/>
      <dgm:t>
        <a:bodyPr/>
        <a:lstStyle/>
        <a:p>
          <a:endParaRPr lang="en-US"/>
        </a:p>
      </dgm:t>
    </dgm:pt>
    <dgm:pt modelId="{B81DC927-591F-4F6D-B7AE-57EAE7FC2C8B}">
      <dgm:prSet phldrT="[Text]"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ই- পুর্জি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C8AD2A-DA3E-4F68-BEAD-E55660AA7CFD}" type="parTrans" cxnId="{0A7E03F6-C5CE-4D2A-A3C5-A29F584C0BEE}">
      <dgm:prSet/>
      <dgm:spPr/>
      <dgm:t>
        <a:bodyPr/>
        <a:lstStyle/>
        <a:p>
          <a:endParaRPr lang="en-US"/>
        </a:p>
      </dgm:t>
    </dgm:pt>
    <dgm:pt modelId="{CD79F167-3680-44CA-BEB3-6411C6B1AF7A}" type="sibTrans" cxnId="{0A7E03F6-C5CE-4D2A-A3C5-A29F584C0BEE}">
      <dgm:prSet/>
      <dgm:spPr/>
      <dgm:t>
        <a:bodyPr/>
        <a:lstStyle/>
        <a:p>
          <a:endParaRPr lang="en-US"/>
        </a:p>
      </dgm:t>
    </dgm:pt>
    <dgm:pt modelId="{3C1EE504-93D3-406B-8188-A281A8073AEA}">
      <dgm:prSet phldrT="[Text]"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ই- পর্চা 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D07064-2C0F-4B8B-84AB-7493348696C3}" type="parTrans" cxnId="{24122F84-8C42-4BBD-8EBD-23F8D29468F6}">
      <dgm:prSet/>
      <dgm:spPr/>
      <dgm:t>
        <a:bodyPr/>
        <a:lstStyle/>
        <a:p>
          <a:endParaRPr lang="en-US"/>
        </a:p>
      </dgm:t>
    </dgm:pt>
    <dgm:pt modelId="{5666AE4F-CF78-4004-B6C4-55BB2C9344CC}" type="sibTrans" cxnId="{24122F84-8C42-4BBD-8EBD-23F8D29468F6}">
      <dgm:prSet/>
      <dgm:spPr/>
      <dgm:t>
        <a:bodyPr/>
        <a:lstStyle/>
        <a:p>
          <a:endParaRPr lang="en-US"/>
        </a:p>
      </dgm:t>
    </dgm:pt>
    <dgm:pt modelId="{314DE8CD-6DA4-45E3-9093-901A54E3560C}">
      <dgm:prSet phldrT="[Text]"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ই- স্বাস্থ্য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37F355-1B29-4994-B625-FFA80B6331B2}" type="parTrans" cxnId="{AFDA1AB6-FEDE-4982-A3E0-F418CE382581}">
      <dgm:prSet/>
      <dgm:spPr/>
      <dgm:t>
        <a:bodyPr/>
        <a:lstStyle/>
        <a:p>
          <a:endParaRPr lang="en-US"/>
        </a:p>
      </dgm:t>
    </dgm:pt>
    <dgm:pt modelId="{5AF9D03E-EF92-4152-A939-3CB6FFACC02B}" type="sibTrans" cxnId="{AFDA1AB6-FEDE-4982-A3E0-F418CE382581}">
      <dgm:prSet/>
      <dgm:spPr/>
      <dgm:t>
        <a:bodyPr/>
        <a:lstStyle/>
        <a:p>
          <a:endParaRPr lang="en-US"/>
        </a:p>
      </dgm:t>
    </dgm:pt>
    <dgm:pt modelId="{B82C4173-0F46-48F8-AD4A-5EDA9CEDDF49}">
      <dgm:prSet phldrT="[Text]"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এম টি এস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C4BC0B-26DD-4771-8CB5-090CD7CAC2E3}" type="parTrans" cxnId="{8A5BDB0A-0079-450F-8AD8-1AC8A522EA07}">
      <dgm:prSet/>
      <dgm:spPr/>
      <dgm:t>
        <a:bodyPr/>
        <a:lstStyle/>
        <a:p>
          <a:endParaRPr lang="en-US"/>
        </a:p>
      </dgm:t>
    </dgm:pt>
    <dgm:pt modelId="{A22F506E-F77B-4CF4-9CCD-56F2249E0542}" type="sibTrans" cxnId="{8A5BDB0A-0079-450F-8AD8-1AC8A522EA07}">
      <dgm:prSet/>
      <dgm:spPr/>
      <dgm:t>
        <a:bodyPr/>
        <a:lstStyle/>
        <a:p>
          <a:endParaRPr lang="en-US"/>
        </a:p>
      </dgm:t>
    </dgm:pt>
    <dgm:pt modelId="{DFEE43CD-B9FA-4979-B442-F854CAA2C51B}">
      <dgm:prSet phldrT="[Text]" custT="1"/>
      <dgm:spPr/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রেলওয়ের</a:t>
          </a:r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ই টিকেটিং ও মোবাইল টিকেটিং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19123A-A6B7-4319-A137-8F4AE19500BE}" type="parTrans" cxnId="{B8551E8D-2B29-457F-A474-1769D5614386}">
      <dgm:prSet/>
      <dgm:spPr/>
      <dgm:t>
        <a:bodyPr/>
        <a:lstStyle/>
        <a:p>
          <a:endParaRPr lang="en-US"/>
        </a:p>
      </dgm:t>
    </dgm:pt>
    <dgm:pt modelId="{95EAA10E-6345-4DD6-8CED-3D15CC96496F}" type="sibTrans" cxnId="{B8551E8D-2B29-457F-A474-1769D5614386}">
      <dgm:prSet/>
      <dgm:spPr/>
      <dgm:t>
        <a:bodyPr/>
        <a:lstStyle/>
        <a:p>
          <a:endParaRPr lang="en-US"/>
        </a:p>
      </dgm:t>
    </dgm:pt>
    <dgm:pt modelId="{9F869079-DE14-4F7F-8BA5-1EE112381694}" type="pres">
      <dgm:prSet presAssocID="{5FD8FAF2-B2A1-4405-8AD9-E9454B86BD9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EB1824-3379-4A7A-8B48-91E58B0CDDBA}" type="pres">
      <dgm:prSet presAssocID="{00CF850F-1429-47DA-BBB1-E6AC463DA7DB}" presName="root1" presStyleCnt="0"/>
      <dgm:spPr/>
    </dgm:pt>
    <dgm:pt modelId="{F39BD693-7669-4412-8CF0-C7FD861FA1DF}" type="pres">
      <dgm:prSet presAssocID="{00CF850F-1429-47DA-BBB1-E6AC463DA7DB}" presName="LevelOneTextNode" presStyleLbl="node0" presStyleIdx="0" presStyleCnt="1" custScaleX="122571" custScaleY="175320" custLinFactNeighborX="-604" custLinFactNeighborY="-18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B63795-204E-45EC-9E33-B234F60A6BA4}" type="pres">
      <dgm:prSet presAssocID="{00CF850F-1429-47DA-BBB1-E6AC463DA7DB}" presName="level2hierChild" presStyleCnt="0"/>
      <dgm:spPr/>
    </dgm:pt>
    <dgm:pt modelId="{B7E7BE9D-F8DB-43FC-8CF6-E7D917601BA8}" type="pres">
      <dgm:prSet presAssocID="{70C8AD2A-DA3E-4F68-BEAD-E55660AA7CFD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FE7C47A6-0074-4FD2-B63A-71F603A10906}" type="pres">
      <dgm:prSet presAssocID="{70C8AD2A-DA3E-4F68-BEAD-E55660AA7CFD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EAD9B53-3AE3-475E-8E54-2ED056C74C89}" type="pres">
      <dgm:prSet presAssocID="{B81DC927-591F-4F6D-B7AE-57EAE7FC2C8B}" presName="root2" presStyleCnt="0"/>
      <dgm:spPr/>
    </dgm:pt>
    <dgm:pt modelId="{A6B71354-646D-48B7-8F24-0440B3493D5A}" type="pres">
      <dgm:prSet presAssocID="{B81DC927-591F-4F6D-B7AE-57EAE7FC2C8B}" presName="LevelTwoTextNode" presStyleLbl="node2" presStyleIdx="0" presStyleCnt="2" custScaleY="1408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48631D-AFD5-4F30-B26F-E99EA3B798AC}" type="pres">
      <dgm:prSet presAssocID="{B81DC927-591F-4F6D-B7AE-57EAE7FC2C8B}" presName="level3hierChild" presStyleCnt="0"/>
      <dgm:spPr/>
    </dgm:pt>
    <dgm:pt modelId="{345A0BD0-5F8A-48E7-AB80-AF263222E50B}" type="pres">
      <dgm:prSet presAssocID="{4AD07064-2C0F-4B8B-84AB-7493348696C3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64A2847D-362F-41FD-BB82-C36069A78277}" type="pres">
      <dgm:prSet presAssocID="{4AD07064-2C0F-4B8B-84AB-7493348696C3}" presName="connTx" presStyleLbl="parChTrans1D3" presStyleIdx="0" presStyleCnt="3"/>
      <dgm:spPr/>
      <dgm:t>
        <a:bodyPr/>
        <a:lstStyle/>
        <a:p>
          <a:endParaRPr lang="en-US"/>
        </a:p>
      </dgm:t>
    </dgm:pt>
    <dgm:pt modelId="{079E4C45-F719-4858-B832-CA803899A36B}" type="pres">
      <dgm:prSet presAssocID="{3C1EE504-93D3-406B-8188-A281A8073AEA}" presName="root2" presStyleCnt="0"/>
      <dgm:spPr/>
    </dgm:pt>
    <dgm:pt modelId="{BF727427-8C03-47E8-A1E4-72611C910C94}" type="pres">
      <dgm:prSet presAssocID="{3C1EE504-93D3-406B-8188-A281A8073AEA}" presName="LevelTwoTextNode" presStyleLbl="node3" presStyleIdx="0" presStyleCnt="3" custScaleX="124174" custScaleY="1411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C7DF0F-CA05-4264-879C-4501B7F4BAB5}" type="pres">
      <dgm:prSet presAssocID="{3C1EE504-93D3-406B-8188-A281A8073AEA}" presName="level3hierChild" presStyleCnt="0"/>
      <dgm:spPr/>
    </dgm:pt>
    <dgm:pt modelId="{CC2AE1AF-1C06-4CE9-BC17-F161F6A9E769}" type="pres">
      <dgm:prSet presAssocID="{B037F355-1B29-4994-B625-FFA80B6331B2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61A9B8AF-3974-41F4-B5C4-16C8C87E0130}" type="pres">
      <dgm:prSet presAssocID="{B037F355-1B29-4994-B625-FFA80B6331B2}" presName="connTx" presStyleLbl="parChTrans1D3" presStyleIdx="1" presStyleCnt="3"/>
      <dgm:spPr/>
      <dgm:t>
        <a:bodyPr/>
        <a:lstStyle/>
        <a:p>
          <a:endParaRPr lang="en-US"/>
        </a:p>
      </dgm:t>
    </dgm:pt>
    <dgm:pt modelId="{5251173D-F849-4859-BD0D-AA3AFB75144E}" type="pres">
      <dgm:prSet presAssocID="{314DE8CD-6DA4-45E3-9093-901A54E3560C}" presName="root2" presStyleCnt="0"/>
      <dgm:spPr/>
    </dgm:pt>
    <dgm:pt modelId="{123FC1C6-FCBC-4148-BFD1-C6F8C35E200F}" type="pres">
      <dgm:prSet presAssocID="{314DE8CD-6DA4-45E3-9093-901A54E3560C}" presName="LevelTwoTextNode" presStyleLbl="node3" presStyleIdx="1" presStyleCnt="3" custScaleX="123540" custScaleY="1605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8D9072-F89E-42AF-B10E-10857B474CA3}" type="pres">
      <dgm:prSet presAssocID="{314DE8CD-6DA4-45E3-9093-901A54E3560C}" presName="level3hierChild" presStyleCnt="0"/>
      <dgm:spPr/>
    </dgm:pt>
    <dgm:pt modelId="{B8759222-BFD3-4163-B1CC-0108C4584CAF}" type="pres">
      <dgm:prSet presAssocID="{1EC4BC0B-26DD-4771-8CB5-090CD7CAC2E3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3069C777-16F2-42E5-9689-B8440395DA71}" type="pres">
      <dgm:prSet presAssocID="{1EC4BC0B-26DD-4771-8CB5-090CD7CAC2E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E689AD5C-4992-437D-AABF-E8BE18396C35}" type="pres">
      <dgm:prSet presAssocID="{B82C4173-0F46-48F8-AD4A-5EDA9CEDDF49}" presName="root2" presStyleCnt="0"/>
      <dgm:spPr/>
    </dgm:pt>
    <dgm:pt modelId="{A302BC92-30DD-4CDE-83C1-51AF6A71D5BA}" type="pres">
      <dgm:prSet presAssocID="{B82C4173-0F46-48F8-AD4A-5EDA9CEDDF49}" presName="LevelTwoTextNode" presStyleLbl="node2" presStyleIdx="1" presStyleCnt="2" custScaleY="1387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8757B2-0445-4E8D-B3F0-82666DCD01A5}" type="pres">
      <dgm:prSet presAssocID="{B82C4173-0F46-48F8-AD4A-5EDA9CEDDF49}" presName="level3hierChild" presStyleCnt="0"/>
      <dgm:spPr/>
    </dgm:pt>
    <dgm:pt modelId="{4DC00FA2-AC8E-4E8F-9BBE-068CD579707D}" type="pres">
      <dgm:prSet presAssocID="{A519123A-A6B7-4319-A137-8F4AE19500BE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691B99A7-F3CE-4B0A-A0F3-9C01DF3779B5}" type="pres">
      <dgm:prSet presAssocID="{A519123A-A6B7-4319-A137-8F4AE19500BE}" presName="connTx" presStyleLbl="parChTrans1D3" presStyleIdx="2" presStyleCnt="3"/>
      <dgm:spPr/>
      <dgm:t>
        <a:bodyPr/>
        <a:lstStyle/>
        <a:p>
          <a:endParaRPr lang="en-US"/>
        </a:p>
      </dgm:t>
    </dgm:pt>
    <dgm:pt modelId="{210A124B-76C4-4109-91FF-56FEA00BB2C6}" type="pres">
      <dgm:prSet presAssocID="{DFEE43CD-B9FA-4979-B442-F854CAA2C51B}" presName="root2" presStyleCnt="0"/>
      <dgm:spPr/>
    </dgm:pt>
    <dgm:pt modelId="{510423DF-C4DD-40E9-9801-7D9D203CDA8E}" type="pres">
      <dgm:prSet presAssocID="{DFEE43CD-B9FA-4979-B442-F854CAA2C51B}" presName="LevelTwoTextNode" presStyleLbl="node3" presStyleIdx="2" presStyleCnt="3" custScaleX="123659" custScaleY="1761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14766C-1EA0-4528-BCC8-28162455CE5E}" type="pres">
      <dgm:prSet presAssocID="{DFEE43CD-B9FA-4979-B442-F854CAA2C51B}" presName="level3hierChild" presStyleCnt="0"/>
      <dgm:spPr/>
    </dgm:pt>
  </dgm:ptLst>
  <dgm:cxnLst>
    <dgm:cxn modelId="{D852ADED-DAAC-4B12-90A6-241ED3D8C2B6}" type="presOf" srcId="{3C1EE504-93D3-406B-8188-A281A8073AEA}" destId="{BF727427-8C03-47E8-A1E4-72611C910C94}" srcOrd="0" destOrd="0" presId="urn:microsoft.com/office/officeart/2005/8/layout/hierarchy2"/>
    <dgm:cxn modelId="{A4022837-7A71-4384-99BA-3FA9C72CCC3B}" type="presOf" srcId="{4AD07064-2C0F-4B8B-84AB-7493348696C3}" destId="{64A2847D-362F-41FD-BB82-C36069A78277}" srcOrd="1" destOrd="0" presId="urn:microsoft.com/office/officeart/2005/8/layout/hierarchy2"/>
    <dgm:cxn modelId="{B8551E8D-2B29-457F-A474-1769D5614386}" srcId="{B82C4173-0F46-48F8-AD4A-5EDA9CEDDF49}" destId="{DFEE43CD-B9FA-4979-B442-F854CAA2C51B}" srcOrd="0" destOrd="0" parTransId="{A519123A-A6B7-4319-A137-8F4AE19500BE}" sibTransId="{95EAA10E-6345-4DD6-8CED-3D15CC96496F}"/>
    <dgm:cxn modelId="{8A0685FC-211B-46FC-8F51-FDD7DF4F5FE5}" type="presOf" srcId="{A519123A-A6B7-4319-A137-8F4AE19500BE}" destId="{691B99A7-F3CE-4B0A-A0F3-9C01DF3779B5}" srcOrd="1" destOrd="0" presId="urn:microsoft.com/office/officeart/2005/8/layout/hierarchy2"/>
    <dgm:cxn modelId="{858C2BB1-89B3-4F64-B2DC-35AB483401EB}" type="presOf" srcId="{5FD8FAF2-B2A1-4405-8AD9-E9454B86BD91}" destId="{9F869079-DE14-4F7F-8BA5-1EE112381694}" srcOrd="0" destOrd="0" presId="urn:microsoft.com/office/officeart/2005/8/layout/hierarchy2"/>
    <dgm:cxn modelId="{C7068DD7-FD7F-4104-B573-3A82647461FB}" type="presOf" srcId="{314DE8CD-6DA4-45E3-9093-901A54E3560C}" destId="{123FC1C6-FCBC-4148-BFD1-C6F8C35E200F}" srcOrd="0" destOrd="0" presId="urn:microsoft.com/office/officeart/2005/8/layout/hierarchy2"/>
    <dgm:cxn modelId="{AA4F6FCC-1EC0-4E22-A2D6-7C5CDDF973A8}" type="presOf" srcId="{B82C4173-0F46-48F8-AD4A-5EDA9CEDDF49}" destId="{A302BC92-30DD-4CDE-83C1-51AF6A71D5BA}" srcOrd="0" destOrd="0" presId="urn:microsoft.com/office/officeart/2005/8/layout/hierarchy2"/>
    <dgm:cxn modelId="{8A5BDB0A-0079-450F-8AD8-1AC8A522EA07}" srcId="{00CF850F-1429-47DA-BBB1-E6AC463DA7DB}" destId="{B82C4173-0F46-48F8-AD4A-5EDA9CEDDF49}" srcOrd="1" destOrd="0" parTransId="{1EC4BC0B-26DD-4771-8CB5-090CD7CAC2E3}" sibTransId="{A22F506E-F77B-4CF4-9CCD-56F2249E0542}"/>
    <dgm:cxn modelId="{57CD0B04-3394-44C3-B975-D89BA418579A}" type="presOf" srcId="{00CF850F-1429-47DA-BBB1-E6AC463DA7DB}" destId="{F39BD693-7669-4412-8CF0-C7FD861FA1DF}" srcOrd="0" destOrd="0" presId="urn:microsoft.com/office/officeart/2005/8/layout/hierarchy2"/>
    <dgm:cxn modelId="{24D41B36-10CA-437E-858C-0AE715E3DC2D}" srcId="{5FD8FAF2-B2A1-4405-8AD9-E9454B86BD91}" destId="{00CF850F-1429-47DA-BBB1-E6AC463DA7DB}" srcOrd="0" destOrd="0" parTransId="{7882B366-A17E-43E0-A56A-2E8EE6632A7F}" sibTransId="{7350DB0D-82CF-4AFA-8809-F3DC5222EDA0}"/>
    <dgm:cxn modelId="{AFDA1AB6-FEDE-4982-A3E0-F418CE382581}" srcId="{B81DC927-591F-4F6D-B7AE-57EAE7FC2C8B}" destId="{314DE8CD-6DA4-45E3-9093-901A54E3560C}" srcOrd="1" destOrd="0" parTransId="{B037F355-1B29-4994-B625-FFA80B6331B2}" sibTransId="{5AF9D03E-EF92-4152-A939-3CB6FFACC02B}"/>
    <dgm:cxn modelId="{90D4513C-F41B-4AAF-9238-CF55A6BBE887}" type="presOf" srcId="{4AD07064-2C0F-4B8B-84AB-7493348696C3}" destId="{345A0BD0-5F8A-48E7-AB80-AF263222E50B}" srcOrd="0" destOrd="0" presId="urn:microsoft.com/office/officeart/2005/8/layout/hierarchy2"/>
    <dgm:cxn modelId="{24122F84-8C42-4BBD-8EBD-23F8D29468F6}" srcId="{B81DC927-591F-4F6D-B7AE-57EAE7FC2C8B}" destId="{3C1EE504-93D3-406B-8188-A281A8073AEA}" srcOrd="0" destOrd="0" parTransId="{4AD07064-2C0F-4B8B-84AB-7493348696C3}" sibTransId="{5666AE4F-CF78-4004-B6C4-55BB2C9344CC}"/>
    <dgm:cxn modelId="{C9BBAE49-75C3-42E1-AC96-A49728EABBC0}" type="presOf" srcId="{B037F355-1B29-4994-B625-FFA80B6331B2}" destId="{CC2AE1AF-1C06-4CE9-BC17-F161F6A9E769}" srcOrd="0" destOrd="0" presId="urn:microsoft.com/office/officeart/2005/8/layout/hierarchy2"/>
    <dgm:cxn modelId="{0965B135-E0EC-4B09-BA9E-DC6C80A9D892}" type="presOf" srcId="{70C8AD2A-DA3E-4F68-BEAD-E55660AA7CFD}" destId="{B7E7BE9D-F8DB-43FC-8CF6-E7D917601BA8}" srcOrd="0" destOrd="0" presId="urn:microsoft.com/office/officeart/2005/8/layout/hierarchy2"/>
    <dgm:cxn modelId="{E0ECD194-BE91-4BEA-9ACF-E6BB8ED9EA0D}" type="presOf" srcId="{1EC4BC0B-26DD-4771-8CB5-090CD7CAC2E3}" destId="{B8759222-BFD3-4163-B1CC-0108C4584CAF}" srcOrd="0" destOrd="0" presId="urn:microsoft.com/office/officeart/2005/8/layout/hierarchy2"/>
    <dgm:cxn modelId="{7A9AF3A3-0E34-4140-BB67-E575C3DADA13}" type="presOf" srcId="{70C8AD2A-DA3E-4F68-BEAD-E55660AA7CFD}" destId="{FE7C47A6-0074-4FD2-B63A-71F603A10906}" srcOrd="1" destOrd="0" presId="urn:microsoft.com/office/officeart/2005/8/layout/hierarchy2"/>
    <dgm:cxn modelId="{D70B9DB1-0007-4A4F-A506-B960DC54176D}" type="presOf" srcId="{1EC4BC0B-26DD-4771-8CB5-090CD7CAC2E3}" destId="{3069C777-16F2-42E5-9689-B8440395DA71}" srcOrd="1" destOrd="0" presId="urn:microsoft.com/office/officeart/2005/8/layout/hierarchy2"/>
    <dgm:cxn modelId="{0A7E03F6-C5CE-4D2A-A3C5-A29F584C0BEE}" srcId="{00CF850F-1429-47DA-BBB1-E6AC463DA7DB}" destId="{B81DC927-591F-4F6D-B7AE-57EAE7FC2C8B}" srcOrd="0" destOrd="0" parTransId="{70C8AD2A-DA3E-4F68-BEAD-E55660AA7CFD}" sibTransId="{CD79F167-3680-44CA-BEB3-6411C6B1AF7A}"/>
    <dgm:cxn modelId="{6DCD3095-E9ED-4F54-B720-B2F62690675F}" type="presOf" srcId="{DFEE43CD-B9FA-4979-B442-F854CAA2C51B}" destId="{510423DF-C4DD-40E9-9801-7D9D203CDA8E}" srcOrd="0" destOrd="0" presId="urn:microsoft.com/office/officeart/2005/8/layout/hierarchy2"/>
    <dgm:cxn modelId="{75A9677F-F2D0-4046-9018-5B1F30645FFF}" type="presOf" srcId="{A519123A-A6B7-4319-A137-8F4AE19500BE}" destId="{4DC00FA2-AC8E-4E8F-9BBE-068CD579707D}" srcOrd="0" destOrd="0" presId="urn:microsoft.com/office/officeart/2005/8/layout/hierarchy2"/>
    <dgm:cxn modelId="{03F4BE50-00EE-472B-8C1B-908014D559B4}" type="presOf" srcId="{B037F355-1B29-4994-B625-FFA80B6331B2}" destId="{61A9B8AF-3974-41F4-B5C4-16C8C87E0130}" srcOrd="1" destOrd="0" presId="urn:microsoft.com/office/officeart/2005/8/layout/hierarchy2"/>
    <dgm:cxn modelId="{DBF2ED16-B2A4-49EE-B525-537163F30A54}" type="presOf" srcId="{B81DC927-591F-4F6D-B7AE-57EAE7FC2C8B}" destId="{A6B71354-646D-48B7-8F24-0440B3493D5A}" srcOrd="0" destOrd="0" presId="urn:microsoft.com/office/officeart/2005/8/layout/hierarchy2"/>
    <dgm:cxn modelId="{C7736B7C-DE1C-4817-9C38-7F20E591A636}" type="presParOf" srcId="{9F869079-DE14-4F7F-8BA5-1EE112381694}" destId="{E0EB1824-3379-4A7A-8B48-91E58B0CDDBA}" srcOrd="0" destOrd="0" presId="urn:microsoft.com/office/officeart/2005/8/layout/hierarchy2"/>
    <dgm:cxn modelId="{388BE253-7896-4177-9E00-A4118A159D2E}" type="presParOf" srcId="{E0EB1824-3379-4A7A-8B48-91E58B0CDDBA}" destId="{F39BD693-7669-4412-8CF0-C7FD861FA1DF}" srcOrd="0" destOrd="0" presId="urn:microsoft.com/office/officeart/2005/8/layout/hierarchy2"/>
    <dgm:cxn modelId="{81EAA389-0906-4ED6-B689-30CFE5D697A2}" type="presParOf" srcId="{E0EB1824-3379-4A7A-8B48-91E58B0CDDBA}" destId="{E2B63795-204E-45EC-9E33-B234F60A6BA4}" srcOrd="1" destOrd="0" presId="urn:microsoft.com/office/officeart/2005/8/layout/hierarchy2"/>
    <dgm:cxn modelId="{D7363C1B-B92E-4B34-830C-B3897A56295D}" type="presParOf" srcId="{E2B63795-204E-45EC-9E33-B234F60A6BA4}" destId="{B7E7BE9D-F8DB-43FC-8CF6-E7D917601BA8}" srcOrd="0" destOrd="0" presId="urn:microsoft.com/office/officeart/2005/8/layout/hierarchy2"/>
    <dgm:cxn modelId="{342E7A01-4FDD-4116-B359-E27740F038D4}" type="presParOf" srcId="{B7E7BE9D-F8DB-43FC-8CF6-E7D917601BA8}" destId="{FE7C47A6-0074-4FD2-B63A-71F603A10906}" srcOrd="0" destOrd="0" presId="urn:microsoft.com/office/officeart/2005/8/layout/hierarchy2"/>
    <dgm:cxn modelId="{F03D921F-09EF-401E-AAE0-87630C7D8A58}" type="presParOf" srcId="{E2B63795-204E-45EC-9E33-B234F60A6BA4}" destId="{3EAD9B53-3AE3-475E-8E54-2ED056C74C89}" srcOrd="1" destOrd="0" presId="urn:microsoft.com/office/officeart/2005/8/layout/hierarchy2"/>
    <dgm:cxn modelId="{17B93098-809B-4CEC-AD23-FF9A2179E9B6}" type="presParOf" srcId="{3EAD9B53-3AE3-475E-8E54-2ED056C74C89}" destId="{A6B71354-646D-48B7-8F24-0440B3493D5A}" srcOrd="0" destOrd="0" presId="urn:microsoft.com/office/officeart/2005/8/layout/hierarchy2"/>
    <dgm:cxn modelId="{8CEE53E0-9839-42E2-9CEB-45EA2D0A296B}" type="presParOf" srcId="{3EAD9B53-3AE3-475E-8E54-2ED056C74C89}" destId="{C248631D-AFD5-4F30-B26F-E99EA3B798AC}" srcOrd="1" destOrd="0" presId="urn:microsoft.com/office/officeart/2005/8/layout/hierarchy2"/>
    <dgm:cxn modelId="{62EB5157-A679-48FC-B774-FD1719591C02}" type="presParOf" srcId="{C248631D-AFD5-4F30-B26F-E99EA3B798AC}" destId="{345A0BD0-5F8A-48E7-AB80-AF263222E50B}" srcOrd="0" destOrd="0" presId="urn:microsoft.com/office/officeart/2005/8/layout/hierarchy2"/>
    <dgm:cxn modelId="{5B82638B-86C6-4C06-B73A-0B1F56755180}" type="presParOf" srcId="{345A0BD0-5F8A-48E7-AB80-AF263222E50B}" destId="{64A2847D-362F-41FD-BB82-C36069A78277}" srcOrd="0" destOrd="0" presId="urn:microsoft.com/office/officeart/2005/8/layout/hierarchy2"/>
    <dgm:cxn modelId="{39FAD139-C3D6-41D3-95D0-F151E0EEE1D1}" type="presParOf" srcId="{C248631D-AFD5-4F30-B26F-E99EA3B798AC}" destId="{079E4C45-F719-4858-B832-CA803899A36B}" srcOrd="1" destOrd="0" presId="urn:microsoft.com/office/officeart/2005/8/layout/hierarchy2"/>
    <dgm:cxn modelId="{B7E7D90F-545A-452C-9D96-C5999E5BB018}" type="presParOf" srcId="{079E4C45-F719-4858-B832-CA803899A36B}" destId="{BF727427-8C03-47E8-A1E4-72611C910C94}" srcOrd="0" destOrd="0" presId="urn:microsoft.com/office/officeart/2005/8/layout/hierarchy2"/>
    <dgm:cxn modelId="{15EB859C-19FD-4FEE-8562-0D6E28A86A07}" type="presParOf" srcId="{079E4C45-F719-4858-B832-CA803899A36B}" destId="{EAC7DF0F-CA05-4264-879C-4501B7F4BAB5}" srcOrd="1" destOrd="0" presId="urn:microsoft.com/office/officeart/2005/8/layout/hierarchy2"/>
    <dgm:cxn modelId="{0F7F7CFD-6FED-46A2-82DB-75924C2922B5}" type="presParOf" srcId="{C248631D-AFD5-4F30-B26F-E99EA3B798AC}" destId="{CC2AE1AF-1C06-4CE9-BC17-F161F6A9E769}" srcOrd="2" destOrd="0" presId="urn:microsoft.com/office/officeart/2005/8/layout/hierarchy2"/>
    <dgm:cxn modelId="{05148FDF-B0EE-4FEB-99CD-655F845D7878}" type="presParOf" srcId="{CC2AE1AF-1C06-4CE9-BC17-F161F6A9E769}" destId="{61A9B8AF-3974-41F4-B5C4-16C8C87E0130}" srcOrd="0" destOrd="0" presId="urn:microsoft.com/office/officeart/2005/8/layout/hierarchy2"/>
    <dgm:cxn modelId="{2E9EC179-3624-4A58-91FE-619A5D654586}" type="presParOf" srcId="{C248631D-AFD5-4F30-B26F-E99EA3B798AC}" destId="{5251173D-F849-4859-BD0D-AA3AFB75144E}" srcOrd="3" destOrd="0" presId="urn:microsoft.com/office/officeart/2005/8/layout/hierarchy2"/>
    <dgm:cxn modelId="{D2145CA2-95FE-42AF-8383-380BEA163F68}" type="presParOf" srcId="{5251173D-F849-4859-BD0D-AA3AFB75144E}" destId="{123FC1C6-FCBC-4148-BFD1-C6F8C35E200F}" srcOrd="0" destOrd="0" presId="urn:microsoft.com/office/officeart/2005/8/layout/hierarchy2"/>
    <dgm:cxn modelId="{EE5DD719-A910-41E1-9589-A8DDC7338293}" type="presParOf" srcId="{5251173D-F849-4859-BD0D-AA3AFB75144E}" destId="{568D9072-F89E-42AF-B10E-10857B474CA3}" srcOrd="1" destOrd="0" presId="urn:microsoft.com/office/officeart/2005/8/layout/hierarchy2"/>
    <dgm:cxn modelId="{801B5FC4-9056-4FE5-B544-8A48EB32D2EE}" type="presParOf" srcId="{E2B63795-204E-45EC-9E33-B234F60A6BA4}" destId="{B8759222-BFD3-4163-B1CC-0108C4584CAF}" srcOrd="2" destOrd="0" presId="urn:microsoft.com/office/officeart/2005/8/layout/hierarchy2"/>
    <dgm:cxn modelId="{48CF4390-24EF-4929-ACEA-F0ED9D7F0242}" type="presParOf" srcId="{B8759222-BFD3-4163-B1CC-0108C4584CAF}" destId="{3069C777-16F2-42E5-9689-B8440395DA71}" srcOrd="0" destOrd="0" presId="urn:microsoft.com/office/officeart/2005/8/layout/hierarchy2"/>
    <dgm:cxn modelId="{FDC742A3-DB4D-4B82-85FA-7E4D1B45F5AE}" type="presParOf" srcId="{E2B63795-204E-45EC-9E33-B234F60A6BA4}" destId="{E689AD5C-4992-437D-AABF-E8BE18396C35}" srcOrd="3" destOrd="0" presId="urn:microsoft.com/office/officeart/2005/8/layout/hierarchy2"/>
    <dgm:cxn modelId="{C83ACD1C-5516-4CBF-B97B-D5E028D985C7}" type="presParOf" srcId="{E689AD5C-4992-437D-AABF-E8BE18396C35}" destId="{A302BC92-30DD-4CDE-83C1-51AF6A71D5BA}" srcOrd="0" destOrd="0" presId="urn:microsoft.com/office/officeart/2005/8/layout/hierarchy2"/>
    <dgm:cxn modelId="{2817AA85-9E15-4D8D-A517-F0D5F3FB5714}" type="presParOf" srcId="{E689AD5C-4992-437D-AABF-E8BE18396C35}" destId="{5F8757B2-0445-4E8D-B3F0-82666DCD01A5}" srcOrd="1" destOrd="0" presId="urn:microsoft.com/office/officeart/2005/8/layout/hierarchy2"/>
    <dgm:cxn modelId="{C6E45504-BE63-415F-96C2-5C1468041CF0}" type="presParOf" srcId="{5F8757B2-0445-4E8D-B3F0-82666DCD01A5}" destId="{4DC00FA2-AC8E-4E8F-9BBE-068CD579707D}" srcOrd="0" destOrd="0" presId="urn:microsoft.com/office/officeart/2005/8/layout/hierarchy2"/>
    <dgm:cxn modelId="{2CD66C14-A1B5-490B-B602-2588A38AEB5B}" type="presParOf" srcId="{4DC00FA2-AC8E-4E8F-9BBE-068CD579707D}" destId="{691B99A7-F3CE-4B0A-A0F3-9C01DF3779B5}" srcOrd="0" destOrd="0" presId="urn:microsoft.com/office/officeart/2005/8/layout/hierarchy2"/>
    <dgm:cxn modelId="{3B431459-28AA-4EDB-9E97-3D41D3630AAF}" type="presParOf" srcId="{5F8757B2-0445-4E8D-B3F0-82666DCD01A5}" destId="{210A124B-76C4-4109-91FF-56FEA00BB2C6}" srcOrd="1" destOrd="0" presId="urn:microsoft.com/office/officeart/2005/8/layout/hierarchy2"/>
    <dgm:cxn modelId="{FEDD3E1D-BBF9-44BE-93AF-6136D81E5248}" type="presParOf" srcId="{210A124B-76C4-4109-91FF-56FEA00BB2C6}" destId="{510423DF-C4DD-40E9-9801-7D9D203CDA8E}" srcOrd="0" destOrd="0" presId="urn:microsoft.com/office/officeart/2005/8/layout/hierarchy2"/>
    <dgm:cxn modelId="{FB42E56B-74FD-41E3-B748-22D89CBF3736}" type="presParOf" srcId="{210A124B-76C4-4109-91FF-56FEA00BB2C6}" destId="{5414766C-1EA0-4528-BCC8-28162455CE5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BD693-7669-4412-8CF0-C7FD861FA1DF}">
      <dsp:nvSpPr>
        <dsp:cNvPr id="0" name=""/>
        <dsp:cNvSpPr/>
      </dsp:nvSpPr>
      <dsp:spPr>
        <a:xfrm>
          <a:off x="136560" y="2032068"/>
          <a:ext cx="2497079" cy="17858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ই- গভর্ন্যান্স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/</a:t>
          </a: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ই-সার্ভিস 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8866" y="2084374"/>
        <a:ext cx="2392467" cy="1681242"/>
      </dsp:txXfrm>
    </dsp:sp>
    <dsp:sp modelId="{B7E7BE9D-F8DB-43FC-8CF6-E7D917601BA8}">
      <dsp:nvSpPr>
        <dsp:cNvPr id="0" name=""/>
        <dsp:cNvSpPr/>
      </dsp:nvSpPr>
      <dsp:spPr>
        <a:xfrm rot="18139183">
          <a:off x="2273637" y="2253546"/>
          <a:ext cx="1547210" cy="35385"/>
        </a:xfrm>
        <a:custGeom>
          <a:avLst/>
          <a:gdLst/>
          <a:ahLst/>
          <a:cxnLst/>
          <a:rect l="0" t="0" r="0" b="0"/>
          <a:pathLst>
            <a:path>
              <a:moveTo>
                <a:pt x="0" y="17692"/>
              </a:moveTo>
              <a:lnTo>
                <a:pt x="1547210" y="176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08562" y="2232559"/>
        <a:ext cx="77360" cy="77360"/>
      </dsp:txXfrm>
    </dsp:sp>
    <dsp:sp modelId="{A6B71354-646D-48B7-8F24-0440B3493D5A}">
      <dsp:nvSpPr>
        <dsp:cNvPr id="0" name=""/>
        <dsp:cNvSpPr/>
      </dsp:nvSpPr>
      <dsp:spPr>
        <a:xfrm>
          <a:off x="3460845" y="900253"/>
          <a:ext cx="2037251" cy="14344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ই- পুর্জি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02859" y="942267"/>
        <a:ext cx="1953223" cy="1350431"/>
      </dsp:txXfrm>
    </dsp:sp>
    <dsp:sp modelId="{345A0BD0-5F8A-48E7-AB80-AF263222E50B}">
      <dsp:nvSpPr>
        <dsp:cNvPr id="0" name=""/>
        <dsp:cNvSpPr/>
      </dsp:nvSpPr>
      <dsp:spPr>
        <a:xfrm rot="18740539">
          <a:off x="5300625" y="1152671"/>
          <a:ext cx="1209843" cy="35385"/>
        </a:xfrm>
        <a:custGeom>
          <a:avLst/>
          <a:gdLst/>
          <a:ahLst/>
          <a:cxnLst/>
          <a:rect l="0" t="0" r="0" b="0"/>
          <a:pathLst>
            <a:path>
              <a:moveTo>
                <a:pt x="0" y="17692"/>
              </a:moveTo>
              <a:lnTo>
                <a:pt x="1209843" y="176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75301" y="1140118"/>
        <a:ext cx="60492" cy="60492"/>
      </dsp:txXfrm>
    </dsp:sp>
    <dsp:sp modelId="{BF727427-8C03-47E8-A1E4-72611C910C94}">
      <dsp:nvSpPr>
        <dsp:cNvPr id="0" name=""/>
        <dsp:cNvSpPr/>
      </dsp:nvSpPr>
      <dsp:spPr>
        <a:xfrm>
          <a:off x="6312997" y="4402"/>
          <a:ext cx="2529736" cy="1437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ই- পর্চা 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55105" y="46510"/>
        <a:ext cx="2445520" cy="1353472"/>
      </dsp:txXfrm>
    </dsp:sp>
    <dsp:sp modelId="{CC2AE1AF-1C06-4CE9-BC17-F161F6A9E769}">
      <dsp:nvSpPr>
        <dsp:cNvPr id="0" name=""/>
        <dsp:cNvSpPr/>
      </dsp:nvSpPr>
      <dsp:spPr>
        <a:xfrm rot="2658028">
          <a:off x="5336233" y="1997410"/>
          <a:ext cx="1138627" cy="35385"/>
        </a:xfrm>
        <a:custGeom>
          <a:avLst/>
          <a:gdLst/>
          <a:ahLst/>
          <a:cxnLst/>
          <a:rect l="0" t="0" r="0" b="0"/>
          <a:pathLst>
            <a:path>
              <a:moveTo>
                <a:pt x="0" y="17692"/>
              </a:moveTo>
              <a:lnTo>
                <a:pt x="1138627" y="176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77081" y="1986637"/>
        <a:ext cx="56931" cy="56931"/>
      </dsp:txXfrm>
    </dsp:sp>
    <dsp:sp modelId="{123FC1C6-FCBC-4148-BFD1-C6F8C35E200F}">
      <dsp:nvSpPr>
        <dsp:cNvPr id="0" name=""/>
        <dsp:cNvSpPr/>
      </dsp:nvSpPr>
      <dsp:spPr>
        <a:xfrm>
          <a:off x="6312997" y="1594884"/>
          <a:ext cx="2516820" cy="1635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ই- স্বাস্থ্য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60904" y="1642791"/>
        <a:ext cx="2421006" cy="1539864"/>
      </dsp:txXfrm>
    </dsp:sp>
    <dsp:sp modelId="{B8759222-BFD3-4163-B1CC-0108C4584CAF}">
      <dsp:nvSpPr>
        <dsp:cNvPr id="0" name=""/>
        <dsp:cNvSpPr/>
      </dsp:nvSpPr>
      <dsp:spPr>
        <a:xfrm rot="3516114">
          <a:off x="2253350" y="3584943"/>
          <a:ext cx="1587783" cy="35385"/>
        </a:xfrm>
        <a:custGeom>
          <a:avLst/>
          <a:gdLst/>
          <a:ahLst/>
          <a:cxnLst/>
          <a:rect l="0" t="0" r="0" b="0"/>
          <a:pathLst>
            <a:path>
              <a:moveTo>
                <a:pt x="0" y="17692"/>
              </a:moveTo>
              <a:lnTo>
                <a:pt x="1587783" y="176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07548" y="3562942"/>
        <a:ext cx="79389" cy="79389"/>
      </dsp:txXfrm>
    </dsp:sp>
    <dsp:sp modelId="{A302BC92-30DD-4CDE-83C1-51AF6A71D5BA}">
      <dsp:nvSpPr>
        <dsp:cNvPr id="0" name=""/>
        <dsp:cNvSpPr/>
      </dsp:nvSpPr>
      <dsp:spPr>
        <a:xfrm>
          <a:off x="3460845" y="3573677"/>
          <a:ext cx="2037251" cy="1413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এম টি এস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02236" y="3615068"/>
        <a:ext cx="1954469" cy="1330418"/>
      </dsp:txXfrm>
    </dsp:sp>
    <dsp:sp modelId="{4DC00FA2-AC8E-4E8F-9BBE-068CD579707D}">
      <dsp:nvSpPr>
        <dsp:cNvPr id="0" name=""/>
        <dsp:cNvSpPr/>
      </dsp:nvSpPr>
      <dsp:spPr>
        <a:xfrm>
          <a:off x="5498097" y="4262584"/>
          <a:ext cx="814900" cy="35385"/>
        </a:xfrm>
        <a:custGeom>
          <a:avLst/>
          <a:gdLst/>
          <a:ahLst/>
          <a:cxnLst/>
          <a:rect l="0" t="0" r="0" b="0"/>
          <a:pathLst>
            <a:path>
              <a:moveTo>
                <a:pt x="0" y="17692"/>
              </a:moveTo>
              <a:lnTo>
                <a:pt x="814900" y="176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85174" y="4259904"/>
        <a:ext cx="40745" cy="40745"/>
      </dsp:txXfrm>
    </dsp:sp>
    <dsp:sp modelId="{510423DF-C4DD-40E9-9801-7D9D203CDA8E}">
      <dsp:nvSpPr>
        <dsp:cNvPr id="0" name=""/>
        <dsp:cNvSpPr/>
      </dsp:nvSpPr>
      <dsp:spPr>
        <a:xfrm>
          <a:off x="6312997" y="3383357"/>
          <a:ext cx="2519244" cy="1793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রেলওয়ের</a:t>
          </a: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ই টিকেটিং ও মোবাইল টিকেটিং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65537" y="3435897"/>
        <a:ext cx="2414164" cy="1688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88A368-DE44-43A2-97F5-DA3467397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88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EF1E3-538B-4162-B425-E96F21B14E5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01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8EE29-0E7B-4F57-8049-C86EF17F12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4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8EE29-0E7B-4F57-8049-C86EF17F12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73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88A368-DE44-43A2-97F5-DA3467397A2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64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5652-AABD-41F7-933C-B7C6201A73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888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F67C1-A87B-49E2-865E-61B3EBAC35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07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420A7-6C40-41E2-84A1-15A018034A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202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29B27-F41B-4BA0-BB4F-3DAC6B4842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393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5B818-4575-4D44-B555-61625A7BD4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148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A2352-531A-45AC-B124-07A4A088D9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1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A91E6-58E9-4A16-8E9C-5DECD2985B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111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0D3C1-C527-4C95-AA8C-89E080365F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547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ABFE46-1404-4706-AE70-0A4C336369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730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9DA3E-8CA7-4D1F-B539-B0314CEAF3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337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7D1EE-B8F6-454A-B9D6-965A69BC9E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406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C:\Users\RAFI\Desktop\New folder\Corner-flower-01.gif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1" b="12130"/>
          <a:stretch/>
        </p:blipFill>
        <p:spPr bwMode="auto">
          <a:xfrm>
            <a:off x="7598289" y="5257801"/>
            <a:ext cx="15457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AFI\Desktop\New folder\Corner-flower-01.gif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1" b="12130"/>
          <a:stretch/>
        </p:blipFill>
        <p:spPr bwMode="auto">
          <a:xfrm rot="10800000">
            <a:off x="54488" y="0"/>
            <a:ext cx="15457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AFI\Desktop\New folder\Corner-flower-01.gif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1" b="12130"/>
          <a:stretch/>
        </p:blipFill>
        <p:spPr bwMode="auto">
          <a:xfrm rot="16200000">
            <a:off x="7571044" y="-27244"/>
            <a:ext cx="15457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AFI\Desktop\New folder\Corner-flower-01.gif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1" b="12130"/>
          <a:stretch/>
        </p:blipFill>
        <p:spPr bwMode="auto">
          <a:xfrm rot="5400000">
            <a:off x="27244" y="5285044"/>
            <a:ext cx="15457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77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jpg"/><Relationship Id="rId4" Type="http://schemas.openxmlformats.org/officeDocument/2006/relationships/image" Target="../media/image4.jpe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hyperlink" Target="mailto:pariyal79@gmail.com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1.jp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362200"/>
            <a:ext cx="5715000" cy="2971800"/>
          </a:xfrm>
          <a:prstGeom prst="rect">
            <a:avLst/>
          </a:prstGeom>
        </p:spPr>
      </p:pic>
      <p:pic>
        <p:nvPicPr>
          <p:cNvPr id="4" name="Picture 4" descr="C:\Users\RAFI\Desktop\New folder\10270049_10154132636325193_1247266096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2667000"/>
            <a:ext cx="5181599" cy="3505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997341"/>
              </p:ext>
            </p:extLst>
          </p:nvPr>
        </p:nvGraphicFramePr>
        <p:xfrm>
          <a:off x="822278" y="457743"/>
          <a:ext cx="7772400" cy="6055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" r:id="rId5" imgW="7315200" imgH="7315200" progId="">
                  <p:embed/>
                </p:oleObj>
              </mc:Choice>
              <mc:Fallback>
                <p:oleObj r:id="rId5" imgW="7315200" imgH="7315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2278" y="457743"/>
                        <a:ext cx="7772400" cy="6055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65988"/>
            <a:ext cx="6945685" cy="4616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44872"/>
            <a:ext cx="2789831" cy="6656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92" y="2655627"/>
            <a:ext cx="5188991" cy="29132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387" y="2667000"/>
            <a:ext cx="2853806" cy="27212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32897" y="2098315"/>
            <a:ext cx="6776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5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solidFill>
                  <a:srgbClr val="FF5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5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dirty="0" smtClean="0">
                <a:solidFill>
                  <a:srgbClr val="FF5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FF5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200" dirty="0" smtClean="0">
                <a:solidFill>
                  <a:srgbClr val="FF5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5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200" dirty="0" smtClean="0">
                <a:solidFill>
                  <a:srgbClr val="FF5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5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3200" dirty="0" smtClean="0">
                <a:solidFill>
                  <a:srgbClr val="FF5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5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158" y="890281"/>
            <a:ext cx="2780841" cy="66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59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71818"/>
            <a:ext cx="4343400" cy="373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71818"/>
            <a:ext cx="4191000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4876800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জেলা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প্রশাসকের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কার্যালয়ের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সেবা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স্বপ্ল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সময়ে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খরচে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ঝামেলাহীনভাবে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পাওয়ার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ছালু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জেলা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ই-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সেবা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কেন্দ্র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 ।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তথ্যের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জিজিটালকরণের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সিদ্ধান্ত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গ্রহণে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৮০ – ৯০ 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শতাংশ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লাগছে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54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3478937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ই-সার্ভিসিং</a:t>
            </a:r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 পদ্ধতিতে সেবা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প্রদানের ব্যপারটি ই-সার্ভিস। 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38953"/>
            <a:ext cx="4038600" cy="2756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311" y="138952"/>
            <a:ext cx="4282889" cy="2756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5867400"/>
            <a:ext cx="4134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 সেবা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" y="3048000"/>
            <a:ext cx="4038599" cy="288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819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120" y="5410200"/>
            <a:ext cx="870128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বিভিন্ন কর্ম-সংস্থানের মাধ্যমে ই-পূর্জি লাভ করতে পারবে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7" y="228600"/>
            <a:ext cx="8856785" cy="47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172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118" y="576966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6917" y="5853249"/>
            <a:ext cx="224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3818" y="457200"/>
            <a:ext cx="4308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 পুর্জি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76400"/>
            <a:ext cx="3886200" cy="388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676400"/>
            <a:ext cx="4952999" cy="386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741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12" y="228600"/>
            <a:ext cx="6208776" cy="44256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800600"/>
            <a:ext cx="2543175" cy="106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9289" y="58674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ট্রান্সপার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এমটিএস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153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1" y="685800"/>
            <a:ext cx="4030130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038601"/>
            <a:ext cx="8305800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পর্চা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-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বর্তমানে দেশের সকল জমির রেকর্ডের অনুলিপি অনলাইনে সংগ্রহ করা যায় ।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ই-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পর্চা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দপ্তরের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কর্মীগণ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রেকর্ড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আবেদনকারীকে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693057"/>
            <a:ext cx="3810000" cy="296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85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-228600"/>
            <a:ext cx="6553200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4038600"/>
            <a:ext cx="8382000" cy="2092881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স্বাস্থ্যসেবা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ঃ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স্বাস্থ্যকেন্দ্রে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কর্মরত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চিকিৎসকরা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ফোনে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প্রতিটি জেলা  ও ঊপজেলা  হাসপাতালে সরকার ১টি  করে মোবাইল ফোন দিয়েছেন রোগিরা সেখানে গিয়ে দিনে যে কোন সময়ে ফোন করে চিকিৎসা সেবা ও পরামর্শ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নিতে 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8623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9987"/>
            <a:ext cx="4191000" cy="30883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61722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156881"/>
            <a:ext cx="4267200" cy="3088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285566"/>
            <a:ext cx="41910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76600"/>
            <a:ext cx="4267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476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8" y="457200"/>
            <a:ext cx="7162800" cy="518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5663738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রেলওয়ের ই  টিকেটিং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টিকেটিং 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049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029" y="4800600"/>
            <a:ext cx="9144000" cy="175432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 রেলওয়ের কয়েকটি আন্তঃনগর  ট্রেনের টিকেট এখন মোবাইল  ফোনে ও কাটা যায়। অনলাইনে ও টিকেট কাটার ব্যবস্থা রয়েছে।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"/>
            <a:ext cx="7239000" cy="4343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180966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733555"/>
              </p:ext>
            </p:extLst>
          </p:nvPr>
        </p:nvGraphicFramePr>
        <p:xfrm>
          <a:off x="176284" y="1042691"/>
          <a:ext cx="8815316" cy="4824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r:id="rId3" imgW="7315200" imgH="7315200" progId="">
                  <p:embed/>
                </p:oleObj>
              </mc:Choice>
              <mc:Fallback>
                <p:oleObj r:id="rId3" imgW="7315200" imgH="7315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284" y="1042691"/>
                        <a:ext cx="8815316" cy="4824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52600" y="1455659"/>
            <a:ext cx="3223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2800" dirty="0" smtClean="0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r>
              <a:rPr lang="en-US" sz="2800" dirty="0" smtClean="0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800" dirty="0">
              <a:solidFill>
                <a:srgbClr val="FF0066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300937"/>
            <a:ext cx="2994826" cy="1899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2430423"/>
            <a:ext cx="8153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উপস্থাপনা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সম্পাদনায়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</a:p>
          <a:p>
            <a:r>
              <a:rPr lang="en-US" sz="20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বিশ্বজি</a:t>
            </a:r>
            <a:r>
              <a:rPr lang="en-US" sz="2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ৎ  </a:t>
            </a:r>
            <a:r>
              <a:rPr lang="en-US" sz="20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পারিয়াল</a:t>
            </a:r>
            <a:r>
              <a:rPr lang="en-US" sz="2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সহকারী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20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কাট্টলী</a:t>
            </a:r>
            <a:r>
              <a:rPr lang="en-US" sz="20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সিটি</a:t>
            </a:r>
            <a:r>
              <a:rPr lang="en-US" sz="20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কর্পোরেশন</a:t>
            </a:r>
            <a:r>
              <a:rPr lang="en-US" sz="20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বালিকা</a:t>
            </a:r>
            <a:r>
              <a:rPr lang="en-US" sz="20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উচ্চ</a:t>
            </a:r>
            <a:r>
              <a:rPr lang="en-US" sz="20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r>
              <a:rPr lang="en-US" sz="20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0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r>
              <a:rPr lang="en-US" sz="20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কাট্টলী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আকবরশাহ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চট্টগ্রাম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r>
              <a:rPr lang="en-US" sz="20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2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–</a:t>
            </a:r>
            <a:r>
              <a:rPr lang="en-US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01551950549ু</a:t>
            </a:r>
          </a:p>
          <a:p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ই-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মেইল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- 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  <a:hlinkClick r:id="rId6"/>
              </a:rPr>
              <a:t>pariyal79@gmail.com</a:t>
            </a:r>
            <a:endParaRPr lang="en-US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Web / blog : biswajit-pariyal.blogspot.com</a:t>
            </a:r>
          </a:p>
          <a:p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YouTube Channel link : Pariyal Sir</a:t>
            </a:r>
          </a:p>
        </p:txBody>
      </p:sp>
    </p:spTree>
    <p:extLst>
      <p:ext uri="{BB962C8B-B14F-4D97-AF65-F5344CB8AC3E}">
        <p14:creationId xmlns:p14="http://schemas.microsoft.com/office/powerpoint/2010/main" val="13825183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6200" y="1371600"/>
          <a:ext cx="8991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74985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ই-সার্ভিসের উল্লেখযোগ্য দিকগুলো 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3805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470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96" y="890016"/>
            <a:ext cx="6769608" cy="507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887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838200"/>
            <a:ext cx="69342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6670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উপর্যুক্ত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ই-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গভন্যান্স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ই-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6188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3671" y="9144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666999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পদ্ধতিতে কিভাবে সেবা গ্রহণ  করা যায় ব্যখ্যা কর?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7065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8382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590800"/>
            <a:ext cx="701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 সার্ভিস কি?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মানি ট্রান্সফার কি?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ফোনের মাধ্যমে ডাক্তাররা যে চিকিৎসা প্রদান করে তাকে কি বলে? 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063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334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606" y="2438400"/>
            <a:ext cx="6149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ই-সেবার 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 দিকগুলোর গুরুত্ব  বর্ণনা কর?</a:t>
            </a:r>
          </a:p>
        </p:txBody>
      </p:sp>
    </p:spTree>
    <p:extLst>
      <p:ext uri="{BB962C8B-B14F-4D97-AF65-F5344CB8AC3E}">
        <p14:creationId xmlns:p14="http://schemas.microsoft.com/office/powerpoint/2010/main" val="12164407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199" y="224143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t>7/30/2020</a:t>
            </a:fld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592364" y="3729356"/>
            <a:ext cx="8229600" cy="206210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-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খরচে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হয়রানিমুক্ত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।-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উক্তিটি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5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6" y="1309206"/>
            <a:ext cx="2905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73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605699"/>
              </p:ext>
            </p:extLst>
          </p:nvPr>
        </p:nvGraphicFramePr>
        <p:xfrm>
          <a:off x="0" y="990600"/>
          <a:ext cx="9220200" cy="508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6" r:id="rId3" imgW="7315200" imgH="7315200" progId="">
                  <p:embed/>
                </p:oleObj>
              </mc:Choice>
              <mc:Fallback>
                <p:oleObj r:id="rId3" imgW="7315200" imgH="7315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990600"/>
                        <a:ext cx="9220200" cy="5082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7220261" cy="35313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4572000"/>
            <a:ext cx="5105400" cy="134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193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092" y="177669"/>
            <a:ext cx="4437647" cy="29584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092" y="3352800"/>
            <a:ext cx="4441508" cy="29536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62911"/>
            <a:ext cx="4191000" cy="3199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092" y="3322093"/>
            <a:ext cx="4441508" cy="34462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306788"/>
            <a:ext cx="4325846" cy="346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004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1000"/>
            <a:ext cx="6477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743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743200"/>
            <a:ext cx="3904034" cy="389106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923317" y="795236"/>
            <a:ext cx="75438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</a:t>
            </a:r>
            <a:endParaRPr lang="en-US" sz="5400" dirty="0"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1981200" y="4038600"/>
            <a:ext cx="6172200" cy="15240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গভর্ন্যান্স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 ই-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1548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685800"/>
            <a:ext cx="6170494" cy="76944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600200"/>
            <a:ext cx="6743700" cy="17543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শ্রেণি- নবম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	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প্রথম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894519"/>
            <a:ext cx="7467600" cy="17543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গভর্ন্যাস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৭ ও 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1445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7620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752600"/>
            <a:ext cx="7620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ই-গভর্ন্যান্স ও  ই- সার্ভিসের সংজ্ঞা উল্লেখ করতে পারবে।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ই-সার্ভিসের বিভিন্ন দিক সম্পর্কে ব্যখ্যা করতে পারবে।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ই-গভর্ন্যান্স ও ই- সার্ভিসের সুবিধাসমুহ নির্ণয় করতে পারবে।</a:t>
            </a:r>
            <a:endParaRPr lang="en-US" sz="3200" b="1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ই-পুর্জি,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ই-পর্চা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বলতে পারবে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ই-স্বাস্থ্যসেবা  সমন্ধে ব্যাখ্যা করতে পারবে </a:t>
            </a:r>
            <a:r>
              <a:rPr lang="bn-BD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bn-BD" sz="3600" dirty="0">
              <a:solidFill>
                <a:schemeClr val="accent5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7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257800"/>
            <a:ext cx="7772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 গভর্ন্যান্সঃ </a:t>
            </a:r>
            <a:r>
              <a:rPr lang="bn-BD" sz="36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 ব্যবস্থায় ও প্রক্রিয়ায় ইলেকট্রনিক বা ডিজিটাল পদ্ধতির প্রয়োগই হচ্ছে ই-গভর্ন্যান্স।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3776"/>
            <a:ext cx="868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793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352800"/>
            <a:ext cx="4572000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125505"/>
            <a:ext cx="4648201" cy="3050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" y="3352800"/>
            <a:ext cx="4123765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" y="125505"/>
            <a:ext cx="4047565" cy="305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297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2304</TotalTime>
  <Words>427</Words>
  <Application>Microsoft Office PowerPoint</Application>
  <PresentationFormat>On-screen Show (4:3)</PresentationFormat>
  <Paragraphs>72</Paragraphs>
  <Slides>28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Nikosh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harunncc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harunnncc</dc:creator>
  <cp:lastModifiedBy>User</cp:lastModifiedBy>
  <cp:revision>196</cp:revision>
  <dcterms:created xsi:type="dcterms:W3CDTF">2015-07-24T14:28:40Z</dcterms:created>
  <dcterms:modified xsi:type="dcterms:W3CDTF">2020-07-30T09:37:47Z</dcterms:modified>
</cp:coreProperties>
</file>