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6" d="100"/>
          <a:sy n="86" d="100"/>
        </p:scale>
        <p:origin x="-90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66800" y="838200"/>
            <a:ext cx="71628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দেশের সকল শিক্ষা প্রতিষ্ঠান বন্ধ আজ প্রায় চার মাসের উপরে হয়ে হয়ে গেছে। গণপ্রজাতন্ত্রী বাংলাদেশ সরকারের প্রাথমিক ও গণশিক্ষা মন্ত্রনালয়, শিক্ষা মন্ত্রণালয় ও </a:t>
            </a:r>
            <a:r>
              <a:rPr lang="en-US" sz="2400" dirty="0" smtClean="0">
                <a:latin typeface="+mj-lt"/>
                <a:cs typeface="NikoshBAN" pitchFamily="2" charset="0"/>
              </a:rPr>
              <a:t>a2i </a:t>
            </a:r>
            <a:r>
              <a:rPr lang="bn-IN" sz="2400" dirty="0" smtClean="0">
                <a:latin typeface="+mj-lt"/>
                <a:cs typeface="NikoshBAN" pitchFamily="2" charset="0"/>
              </a:rPr>
              <a:t>এর সমন্বিত উদ্যোগে চলছে শিক্ষার্থীদের শিখন ঘাটতি পুষিয়ে নিতে সর্বোচ্চ প্রচেষ্টা। জেলা ও বিভাগীয় পর্যায়ে বিভিন্ন অনলাইন স্কুলের ক্লাসগুলো শিক্ষার্থীদের কাছে পৌঁছে দিতে শিক্ষক- কর্মকর্তা সহ সবাই আপ্রান চেষ্টা চালিয়ে যাচ্ছেন। ইতিমধ্যে জেলা প্রসাশন, জেলা শিক্ষা অফিস ও জেলা প্রাথমিক শিক্ষা অফিসের উদ্যোগে ক্লাসগুলো শিক্ষার্থীদের নিকড় পৌঁছে দিতে </a:t>
            </a:r>
            <a:r>
              <a:rPr lang="en-US" sz="2400" dirty="0" smtClean="0">
                <a:latin typeface="+mj-lt"/>
                <a:cs typeface="NikoshBAN" pitchFamily="2" charset="0"/>
              </a:rPr>
              <a:t>air link </a:t>
            </a:r>
            <a:r>
              <a:rPr lang="bn-IN" sz="2400" dirty="0" smtClean="0">
                <a:latin typeface="+mj-lt"/>
                <a:cs typeface="NikoshBAN" pitchFamily="2" charset="0"/>
              </a:rPr>
              <a:t>এর মাধ্যমে টিভিতে সম্প্রচারের ব্যবস্থা করা হয়েছে। আমি আশাবাদী এতে শিক্ষার্থীদের অবশ্যই উপকার হবে। কৃতজ্ঞতা জানাচ্ছি এর সাথে সংশ্লিষ্ট সবার প্রতি। আশা করছি আমরা এই কঠিন </a:t>
            </a:r>
            <a:r>
              <a:rPr lang="bn-IN" sz="2400" smtClean="0">
                <a:latin typeface="+mj-lt"/>
                <a:cs typeface="NikoshBAN" pitchFamily="2" charset="0"/>
              </a:rPr>
              <a:t>পরিস্থতি কাটিয়ে </a:t>
            </a:r>
            <a:r>
              <a:rPr lang="bn-IN" sz="2400" dirty="0" smtClean="0">
                <a:latin typeface="+mj-lt"/>
                <a:cs typeface="NikoshBAN" pitchFamily="2" charset="0"/>
              </a:rPr>
              <a:t>দ্রুত সময়ের মধ্যেই স্বাভাবিক অবস্থায় ফিরে আসতে পারবো</a:t>
            </a:r>
            <a:r>
              <a:rPr lang="bn-IN" sz="2400" smtClean="0">
                <a:latin typeface="+mj-lt"/>
                <a:cs typeface="NikoshBAN" pitchFamily="2" charset="0"/>
              </a:rPr>
              <a:t>। আমাদের কোমলমতি শিক্ষার্থীরা তাদের চিরচেনা হাসি খুশি পরিবেশে ফিরে আসতে পারবে।  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131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NEW SUCHONA COMPUTER</dc:creator>
  <cp:lastModifiedBy>NEW SUCHONA COMPUTER</cp:lastModifiedBy>
  <cp:revision>7</cp:revision>
  <dcterms:created xsi:type="dcterms:W3CDTF">2006-08-16T00:00:00Z</dcterms:created>
  <dcterms:modified xsi:type="dcterms:W3CDTF">2020-07-31T14:30:44Z</dcterms:modified>
</cp:coreProperties>
</file>