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DF8B2-5B84-43C4-942A-75704A30EBD4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583E-01DA-492D-B509-E7EB5A0B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83E-01DA-492D-B509-E7EB5A0BC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83E-01DA-492D-B509-E7EB5A0BC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83E-01DA-492D-B509-E7EB5A0BC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7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83E-01DA-492D-B509-E7EB5A0BC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7583E-01DA-492D-B509-E7EB5A0BCA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5249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4"/>
          <a:stretch/>
        </p:blipFill>
        <p:spPr>
          <a:xfrm>
            <a:off x="190500" y="155249"/>
            <a:ext cx="8763000" cy="647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14812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/>
              </a:rPr>
              <a:t>আজকের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ক্লাসে</a:t>
            </a:r>
            <a:r>
              <a:rPr lang="en-US" sz="4000" b="1" dirty="0" smtClean="0">
                <a:latin typeface="NikoshBAN"/>
              </a:rPr>
              <a:t> স</a:t>
            </a:r>
            <a:r>
              <a:rPr lang="bn-BD" sz="4000" b="1" dirty="0" smtClean="0">
                <a:latin typeface="NikoshBAN"/>
              </a:rPr>
              <a:t>কলকে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স্বাগত</a:t>
            </a:r>
            <a:endParaRPr lang="en-US" sz="4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122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200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!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মতোকচি-মুখের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লাউয়ের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ডগার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দুখান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209800" cy="2670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67" y="152400"/>
            <a:ext cx="3688133" cy="2670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52400"/>
            <a:ext cx="2841143" cy="26700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82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581400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শাওন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-ধোয়া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পিছলে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কতকটা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03"/>
            <a:ext cx="4343400" cy="29774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567"/>
            <a:ext cx="4495798" cy="2971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0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7338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কেতাব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কোরান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ভুবনময়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গরব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r="30" b="9266"/>
          <a:stretch/>
        </p:blipFill>
        <p:spPr>
          <a:xfrm>
            <a:off x="152399" y="181597"/>
            <a:ext cx="4148271" cy="29917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71" y="181598"/>
            <a:ext cx="4690929" cy="2991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0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353" y="3962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রামধনুকের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ভুলায়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পদ-রজের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লুটায়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কালো-বরন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>
          <a:xfrm>
            <a:off x="120352" y="140292"/>
            <a:ext cx="5289847" cy="32887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55961"/>
            <a:ext cx="3549354" cy="327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657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মাঠেরি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আখড়াতে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টানাটানি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200400" cy="2743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60" y="147414"/>
            <a:ext cx="2827140" cy="27481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281166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19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36071"/>
            <a:ext cx="8762999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6576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শাল-সুন্দি-বেত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নয়কো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কালেতে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ওরই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80" y="99600"/>
            <a:ext cx="4495800" cy="34633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6071"/>
            <a:ext cx="4292481" cy="34269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1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022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152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জোড়ায়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কাজ</a:t>
            </a:r>
            <a:endParaRPr lang="en-US" sz="28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- ৪ </a:t>
            </a:r>
            <a:r>
              <a:rPr lang="en-US" dirty="0" err="1" smtClean="0"/>
              <a:t>মিনিট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05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কবি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রুপাই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কবিতায়</a:t>
            </a:r>
            <a:r>
              <a:rPr lang="en-US" sz="2000" b="1" dirty="0" smtClean="0">
                <a:latin typeface="NikoshBAN"/>
              </a:rPr>
              <a:t>  “ </a:t>
            </a:r>
            <a:r>
              <a:rPr lang="en-US" sz="2000" b="1" dirty="0" err="1" smtClean="0">
                <a:latin typeface="NikoshBAN"/>
              </a:rPr>
              <a:t>রুপাই</a:t>
            </a:r>
            <a:r>
              <a:rPr lang="en-US" sz="2000" b="1" dirty="0" smtClean="0">
                <a:latin typeface="NikoshBAN"/>
              </a:rPr>
              <a:t> ” </a:t>
            </a:r>
            <a:r>
              <a:rPr lang="en-US" sz="2000" b="1" dirty="0" err="1" smtClean="0">
                <a:latin typeface="NikoshBAN"/>
              </a:rPr>
              <a:t>এর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কীকী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গুণাবলীর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কথা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বলেছেন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তালিকা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লিখ</a:t>
            </a:r>
            <a:r>
              <a:rPr lang="en-US" sz="2000" b="1" dirty="0" smtClean="0">
                <a:latin typeface="NikoshBAN"/>
              </a:rPr>
              <a:t>।</a:t>
            </a:r>
            <a:endParaRPr lang="en-US" sz="2000" b="1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02" y="1371600"/>
            <a:ext cx="3749040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4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4241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মূলভাব</a:t>
            </a:r>
            <a:endParaRPr lang="en-US" sz="2800" b="1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/>
              </a:rPr>
              <a:t>এ </a:t>
            </a:r>
            <a:r>
              <a:rPr lang="en-US" sz="2400" b="1" dirty="0" err="1" smtClean="0">
                <a:latin typeface="NikoshBAN"/>
              </a:rPr>
              <a:t>কবিতায</a:t>
            </a:r>
            <a:r>
              <a:rPr lang="en-US" sz="2400" b="1" dirty="0" smtClean="0">
                <a:latin typeface="NikoshBAN"/>
              </a:rPr>
              <a:t>় </a:t>
            </a:r>
            <a:r>
              <a:rPr lang="en-US" sz="2400" b="1" dirty="0" err="1" smtClean="0">
                <a:latin typeface="NikoshBAN"/>
              </a:rPr>
              <a:t>কবি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গ্রাম-বাংলার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প্রকৃতি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কৃষকের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রূপ</a:t>
            </a:r>
            <a:r>
              <a:rPr lang="en-US" sz="2400" b="1" dirty="0" smtClean="0">
                <a:latin typeface="NikoshBAN"/>
              </a:rPr>
              <a:t> ও </a:t>
            </a:r>
            <a:r>
              <a:rPr lang="en-US" sz="2400" b="1" dirty="0" err="1" smtClean="0">
                <a:latin typeface="NikoshBAN"/>
              </a:rPr>
              <a:t>কর্মোদ্যোগ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অসাধারণ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ভাষায</a:t>
            </a:r>
            <a:r>
              <a:rPr lang="en-US" sz="2400" b="1" dirty="0" smtClean="0">
                <a:latin typeface="NikoshBAN"/>
              </a:rPr>
              <a:t>় </a:t>
            </a:r>
            <a:r>
              <a:rPr lang="en-US" sz="2400" b="1" dirty="0" err="1" smtClean="0">
                <a:latin typeface="NikoshBAN"/>
              </a:rPr>
              <a:t>প্রকাশ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করেছেন।গ্রাম-বাংলার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প্রকতির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মধ্যে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ভ্রমর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রঙিন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ফুল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 smtClean="0">
                <a:latin typeface="NikoshBAN"/>
              </a:rPr>
              <a:t>কা</a:t>
            </a:r>
            <a:r>
              <a:rPr lang="bn-BD" sz="2400" b="1" dirty="0" smtClean="0">
                <a:latin typeface="NikoshBAN"/>
              </a:rPr>
              <a:t>ঁ</a:t>
            </a:r>
            <a:r>
              <a:rPr lang="en-US" sz="2400" b="1" dirty="0" err="1" smtClean="0">
                <a:latin typeface="NikoshBAN"/>
              </a:rPr>
              <a:t>চা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ধানের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এবং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কচি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মুখের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মায়াবী</a:t>
            </a:r>
            <a:r>
              <a:rPr lang="bn-BD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কৃষককে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প্রায়শই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দেখতে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পাওয়া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যায</a:t>
            </a:r>
            <a:r>
              <a:rPr lang="en-US" sz="2400" b="1" dirty="0" smtClean="0">
                <a:latin typeface="NikoshBAN"/>
              </a:rPr>
              <a:t>়</a:t>
            </a:r>
            <a:r>
              <a:rPr lang="bn-BD" sz="2400" b="1" dirty="0" smtClean="0">
                <a:latin typeface="NikoshBAN"/>
              </a:rPr>
              <a:t>।</a:t>
            </a:r>
            <a:r>
              <a:rPr lang="en-US" sz="2400" b="1" dirty="0" smtClean="0">
                <a:latin typeface="NikoshBAN"/>
              </a:rPr>
              <a:t> ক</a:t>
            </a:r>
            <a:r>
              <a:rPr lang="bn-BD" sz="2400" b="1" dirty="0" smtClean="0">
                <a:latin typeface="NikoshBAN"/>
              </a:rPr>
              <a:t>ৃ</a:t>
            </a:r>
            <a:r>
              <a:rPr lang="en-US" sz="2400" b="1" dirty="0" err="1" smtClean="0">
                <a:latin typeface="NikoshBAN"/>
              </a:rPr>
              <a:t>ষকের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বাহু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দুইখানি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লাউয়ের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কচি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ডগার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মত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</a:t>
            </a:r>
            <a:r>
              <a:rPr lang="en-US" sz="2400" b="1" dirty="0">
                <a:latin typeface="NikoshBAN"/>
              </a:rPr>
              <a:t>়</a:t>
            </a:r>
            <a:r>
              <a:rPr lang="en-US" sz="2400" b="1" dirty="0" smtClean="0">
                <a:latin typeface="NikoshBAN"/>
              </a:rPr>
              <a:t>।</a:t>
            </a:r>
            <a:r>
              <a:rPr lang="bn-BD" sz="2400" b="1" dirty="0" smtClean="0">
                <a:latin typeface="NikoshBAN"/>
              </a:rPr>
              <a:t> </a:t>
            </a:r>
            <a:r>
              <a:rPr lang="en-US" sz="2400" b="1" dirty="0" smtClean="0">
                <a:latin typeface="NikoshBAN"/>
              </a:rPr>
              <a:t>র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err="1" smtClean="0">
                <a:latin typeface="NikoshBAN"/>
              </a:rPr>
              <a:t>দে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পুড়ে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কৃষকের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শরীরের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রং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হয়ে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যায</a:t>
            </a:r>
            <a:r>
              <a:rPr lang="en-US" sz="2400" b="1" dirty="0">
                <a:latin typeface="NikoshBAN"/>
              </a:rPr>
              <a:t>়</a:t>
            </a:r>
            <a:r>
              <a:rPr lang="en-US" sz="2400" b="1" dirty="0" smtClean="0">
                <a:latin typeface="NikoshBAN"/>
              </a:rPr>
              <a:t>।</a:t>
            </a:r>
            <a:r>
              <a:rPr lang="en-US" sz="2400" b="1" dirty="0">
                <a:latin typeface="NikoshBAN"/>
              </a:rPr>
              <a:t>এ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</a:t>
            </a:r>
            <a:r>
              <a:rPr lang="bn-BD" sz="2400" b="1" dirty="0" smtClean="0">
                <a:latin typeface="NikoshBAN"/>
              </a:rPr>
              <a:t>লি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দিয়েই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পৃথিবীর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সমস্ত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কেতা</a:t>
            </a:r>
            <a:r>
              <a:rPr lang="bn-BD" sz="2400" b="1" dirty="0" smtClean="0">
                <a:latin typeface="NikoshBAN"/>
              </a:rPr>
              <a:t>ব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গ্রন্থ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লেখা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হয়ে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থাকে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err="1">
                <a:latin typeface="NikoshBAN"/>
              </a:rPr>
              <a:t>অর্থা</a:t>
            </a:r>
            <a:r>
              <a:rPr lang="en-US" sz="2400" b="1" dirty="0">
                <a:latin typeface="NikoshBAN"/>
              </a:rPr>
              <a:t>ৎ </a:t>
            </a:r>
            <a:r>
              <a:rPr lang="en-US" sz="2400" b="1" dirty="0" err="1">
                <a:latin typeface="NikoshBAN"/>
              </a:rPr>
              <a:t>কৰির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মতে</a:t>
            </a:r>
            <a:r>
              <a:rPr lang="en-US" sz="2400" b="1" dirty="0">
                <a:latin typeface="NikoshBAN"/>
              </a:rPr>
              <a:t>, </a:t>
            </a:r>
            <a:r>
              <a:rPr lang="en-US" sz="2400" b="1" dirty="0" err="1">
                <a:latin typeface="NikoshBAN"/>
              </a:rPr>
              <a:t>কৃষকের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শ্রমেই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সভ্যতার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ইতিহাস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সৃষ্টি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</a:t>
            </a:r>
            <a:r>
              <a:rPr lang="en-US" sz="2400" b="1" dirty="0">
                <a:latin typeface="NikoshBAN"/>
              </a:rPr>
              <a:t>়। </a:t>
            </a:r>
            <a:r>
              <a:rPr lang="en-US" sz="2400" b="1" dirty="0" err="1">
                <a:latin typeface="NikoshBAN"/>
              </a:rPr>
              <a:t>জন্ম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থেকে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মৃত্যু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কিছুই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কৃষকের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smtClean="0">
                <a:latin typeface="NikoshBAN"/>
              </a:rPr>
              <a:t>আ</a:t>
            </a:r>
            <a:r>
              <a:rPr lang="bn-BD" sz="2400" b="1" dirty="0" smtClean="0">
                <a:latin typeface="NikoshBAN"/>
              </a:rPr>
              <a:t>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>
                <a:latin typeface="NikoshBAN"/>
              </a:rPr>
              <a:t>এ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ক</a:t>
            </a:r>
            <a:r>
              <a:rPr lang="bn-BD" sz="2400" b="1" dirty="0" smtClean="0">
                <a:latin typeface="NikoshBAN"/>
              </a:rPr>
              <a:t>ৃ</a:t>
            </a:r>
            <a:r>
              <a:rPr lang="en-US" sz="2400" b="1" dirty="0" err="1" smtClean="0">
                <a:latin typeface="NikoshBAN"/>
              </a:rPr>
              <a:t>ষকই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পৃথিবীর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সবকিছু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জয</a:t>
            </a:r>
            <a:r>
              <a:rPr lang="en-US" sz="2400" b="1" dirty="0">
                <a:latin typeface="NikoshBAN"/>
              </a:rPr>
              <a:t>় </a:t>
            </a:r>
            <a:r>
              <a:rPr lang="en-US" sz="2400" b="1" dirty="0" err="1">
                <a:latin typeface="NikoshBAN"/>
              </a:rPr>
              <a:t>করেছে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err="1" smtClean="0">
                <a:latin typeface="NikoshBAN"/>
              </a:rPr>
              <a:t>কাল</a:t>
            </a:r>
            <a:r>
              <a:rPr lang="bn-BD" sz="2400" b="1" dirty="0" smtClean="0">
                <a:latin typeface="NikoshBAN"/>
              </a:rPr>
              <a:t>ো </a:t>
            </a:r>
            <a:r>
              <a:rPr lang="en-US" sz="2400" b="1" dirty="0" err="1" smtClean="0">
                <a:latin typeface="NikoshBAN"/>
              </a:rPr>
              <a:t>কৃষকটি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আখড়াতে</a:t>
            </a:r>
            <a:r>
              <a:rPr lang="en-US" sz="2400" b="1" dirty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বা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জারির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গানে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যেমন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দক্ষ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তেমনি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সকল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কাজে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পারদর্শী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err="1">
                <a:latin typeface="NikoshBAN"/>
              </a:rPr>
              <a:t>তাই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কবির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দৃষ্টি</a:t>
            </a:r>
            <a:r>
              <a:rPr lang="bn-BD" sz="2400" b="1" dirty="0" smtClean="0">
                <a:latin typeface="NikoshBAN"/>
              </a:rPr>
              <a:t>তে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এ </a:t>
            </a:r>
            <a:r>
              <a:rPr lang="en-US" sz="2400" b="1" dirty="0" err="1" smtClean="0">
                <a:latin typeface="NikoshBAN"/>
              </a:rPr>
              <a:t>কৃষক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সবার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কাছে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দামি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গণ্য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হয়েছে</a:t>
            </a:r>
            <a:r>
              <a:rPr lang="en-US" sz="2400" b="1" dirty="0">
                <a:latin typeface="NikoshBAN"/>
              </a:rPr>
              <a:t> ।</a:t>
            </a:r>
          </a:p>
          <a:p>
            <a:r>
              <a:rPr lang="en-US" sz="2400" b="1" dirty="0">
                <a:latin typeface="NikoshBAN"/>
              </a:rPr>
              <a:t> </a:t>
            </a:r>
          </a:p>
          <a:p>
            <a:endParaRPr lang="en-US" dirty="0">
              <a:latin typeface="NikoshBAN"/>
            </a:endParaRPr>
          </a:p>
          <a:p>
            <a:r>
              <a:rPr lang="bn-BD" dirty="0">
                <a:latin typeface="NikoshBAN"/>
              </a:rPr>
              <a:t> </a:t>
            </a:r>
            <a:endParaRPr lang="en-US" dirty="0">
              <a:latin typeface="NikoshB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95700" y="381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/>
              </a:rPr>
              <a:t>মূল্যায়ন</a:t>
            </a:r>
            <a:endParaRPr lang="en-US" sz="32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/>
              </a:rPr>
              <a:t>বহুনির্বাচনি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প্রশ্ন</a:t>
            </a:r>
            <a:endParaRPr lang="en-US" b="1" dirty="0">
              <a:latin typeface="NikoshBAN"/>
            </a:endParaRPr>
          </a:p>
          <a:p>
            <a:r>
              <a:rPr lang="bn-BD" b="1" dirty="0" smtClean="0">
                <a:latin typeface="NikoshBAN"/>
              </a:rPr>
              <a:t>১। </a:t>
            </a:r>
            <a:r>
              <a:rPr lang="en-US" b="1" dirty="0" err="1" smtClean="0">
                <a:latin typeface="NikoshBAN"/>
              </a:rPr>
              <a:t>রুপাই</a:t>
            </a:r>
            <a:r>
              <a:rPr lang="en-US" b="1" dirty="0">
                <a:latin typeface="NikoshBAN"/>
              </a:rPr>
              <a:t>' </a:t>
            </a:r>
            <a:r>
              <a:rPr lang="en-US" b="1" dirty="0" err="1">
                <a:latin typeface="NikoshBAN"/>
              </a:rPr>
              <a:t>কবিতাটি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পল্লিকবি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জসীমউদ্দীনের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কোন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কাব্যগ্রন্থ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থেকে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সংকলিত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হয়েছে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smtClean="0">
                <a:latin typeface="NikoshBAN"/>
              </a:rPr>
              <a:t>?</a:t>
            </a:r>
            <a:endParaRPr lang="bn-BD" b="1" dirty="0" smtClean="0">
              <a:latin typeface="NikoshBAN"/>
            </a:endParaRPr>
          </a:p>
          <a:p>
            <a:r>
              <a:rPr lang="bn-BD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 </a:t>
            </a:r>
            <a:r>
              <a:rPr lang="en-US" b="1" dirty="0" smtClean="0">
                <a:latin typeface="NikoshBAN"/>
              </a:rPr>
              <a:t>ক</a:t>
            </a:r>
            <a:r>
              <a:rPr lang="en-US" b="1" dirty="0">
                <a:latin typeface="NikoshBAN"/>
              </a:rPr>
              <a:t>. </a:t>
            </a:r>
            <a:r>
              <a:rPr lang="en-US" b="1" dirty="0" err="1" smtClean="0">
                <a:latin typeface="NikoshBAN"/>
              </a:rPr>
              <a:t>রাখালি</a:t>
            </a:r>
            <a:r>
              <a:rPr lang="bn-BD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</a:t>
            </a:r>
            <a:r>
              <a:rPr lang="en-US" b="1" dirty="0" smtClean="0">
                <a:latin typeface="NikoshBAN"/>
              </a:rPr>
              <a:t>খ</a:t>
            </a:r>
            <a:r>
              <a:rPr lang="en-US" b="1" dirty="0">
                <a:latin typeface="NikoshBAN"/>
              </a:rPr>
              <a:t>, </a:t>
            </a:r>
            <a:r>
              <a:rPr lang="en-US" b="1" dirty="0" err="1">
                <a:latin typeface="NikoshBAN"/>
              </a:rPr>
              <a:t>নক্সী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কাঁথার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মাঠ</a:t>
            </a:r>
            <a:r>
              <a:rPr lang="en-US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</a:t>
            </a:r>
            <a:r>
              <a:rPr lang="en-US" b="1" dirty="0" smtClean="0">
                <a:latin typeface="NikoshBAN"/>
              </a:rPr>
              <a:t>গ</a:t>
            </a:r>
            <a:r>
              <a:rPr lang="en-US" b="1" dirty="0">
                <a:latin typeface="NikoshBAN"/>
              </a:rPr>
              <a:t>. </a:t>
            </a:r>
            <a:r>
              <a:rPr lang="en-US" b="1" dirty="0" err="1">
                <a:latin typeface="NikoshBAN"/>
              </a:rPr>
              <a:t>সুজন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বাদিয়ার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ঘাট</a:t>
            </a:r>
            <a:r>
              <a:rPr lang="bn-BD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          </a:t>
            </a:r>
            <a:r>
              <a:rPr lang="en-US" b="1" dirty="0" smtClean="0">
                <a:latin typeface="NikoshBAN"/>
              </a:rPr>
              <a:t>ঘ</a:t>
            </a:r>
            <a:r>
              <a:rPr lang="en-US" b="1" dirty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বালুচর</a:t>
            </a:r>
            <a:endParaRPr lang="bn-BD" b="1" dirty="0" smtClean="0">
              <a:latin typeface="NikoshBAN"/>
            </a:endParaRPr>
          </a:p>
          <a:p>
            <a:endParaRPr lang="en-US" b="1" dirty="0">
              <a:latin typeface="NikoshBAN"/>
            </a:endParaRPr>
          </a:p>
          <a:p>
            <a:r>
              <a:rPr lang="en-US" b="1" dirty="0">
                <a:latin typeface="NikoshBAN"/>
              </a:rPr>
              <a:t>২. </a:t>
            </a:r>
            <a:r>
              <a:rPr lang="en-US" b="1" dirty="0" err="1">
                <a:latin typeface="NikoshBAN"/>
              </a:rPr>
              <a:t>কৰি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চাষির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ছেলের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বাহুকে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কিসের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সাথে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তুলনা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করেছেন</a:t>
            </a:r>
            <a:r>
              <a:rPr lang="en-US" b="1" dirty="0">
                <a:latin typeface="NikoshBAN"/>
              </a:rPr>
              <a:t>? </a:t>
            </a:r>
            <a:endParaRPr lang="bn-BD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ক</a:t>
            </a:r>
            <a:r>
              <a:rPr lang="bn-BD" b="1" dirty="0">
                <a:latin typeface="NikoshBAN"/>
              </a:rPr>
              <a:t>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কাচা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ধানের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পাতা</a:t>
            </a:r>
            <a:r>
              <a:rPr lang="bn-BD" b="1" dirty="0" smtClean="0">
                <a:latin typeface="NikoshBAN"/>
              </a:rPr>
              <a:t>                          </a:t>
            </a:r>
            <a:r>
              <a:rPr lang="en-US" b="1" dirty="0" smtClean="0">
                <a:latin typeface="NikoshBAN"/>
              </a:rPr>
              <a:t>খ</a:t>
            </a:r>
            <a:r>
              <a:rPr lang="bn-BD" b="1" dirty="0">
                <a:latin typeface="NikoshBAN"/>
              </a:rPr>
              <a:t>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জালি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লাউয়ের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ডগা</a:t>
            </a:r>
            <a:r>
              <a:rPr lang="en-US" b="1" dirty="0">
                <a:latin typeface="NikoshBAN"/>
              </a:rPr>
              <a:t> </a:t>
            </a:r>
            <a:endParaRPr lang="bn-BD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গ</a:t>
            </a:r>
            <a:r>
              <a:rPr lang="bn-BD" b="1" dirty="0">
                <a:latin typeface="NikoshBAN"/>
              </a:rPr>
              <a:t>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শাওন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মাসের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তমাল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তরু</a:t>
            </a:r>
            <a:r>
              <a:rPr lang="en-US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              </a:t>
            </a:r>
            <a:r>
              <a:rPr lang="en-US" b="1" dirty="0" smtClean="0">
                <a:latin typeface="NikoshBAN"/>
              </a:rPr>
              <a:t>ঘ</a:t>
            </a:r>
            <a:r>
              <a:rPr lang="bn-BD" b="1" dirty="0">
                <a:latin typeface="NikoshBAN"/>
              </a:rPr>
              <a:t>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কচি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ধানের</a:t>
            </a:r>
            <a:r>
              <a:rPr lang="bn-BD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চারা</a:t>
            </a:r>
            <a:endParaRPr lang="bn-BD" b="1" dirty="0" smtClean="0">
              <a:latin typeface="NikoshBAN"/>
            </a:endParaRPr>
          </a:p>
          <a:p>
            <a:endParaRPr lang="bn-BD" b="1" dirty="0">
              <a:latin typeface="NikoshBAN"/>
            </a:endParaRPr>
          </a:p>
          <a:p>
            <a:endParaRPr lang="en-US" b="1" dirty="0">
              <a:latin typeface="NikoshBAN"/>
            </a:endParaRPr>
          </a:p>
          <a:p>
            <a:r>
              <a:rPr lang="bn-BD" b="1" dirty="0" smtClean="0">
                <a:latin typeface="NikoshBAN"/>
              </a:rPr>
              <a:t> ৩।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কাল</a:t>
            </a:r>
            <a:r>
              <a:rPr lang="bn-BD" b="1" dirty="0" smtClean="0">
                <a:latin typeface="NikoshBAN"/>
              </a:rPr>
              <a:t>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দাঁতের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কালি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দিয়ে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কেতাব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কোরান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লেখি</a:t>
            </a:r>
            <a:r>
              <a:rPr lang="en-US" b="1" dirty="0">
                <a:latin typeface="NikoshBAN"/>
              </a:rPr>
              <a:t>’- </a:t>
            </a:r>
            <a:r>
              <a:rPr lang="en-US" b="1" dirty="0" err="1">
                <a:latin typeface="NikoshBAN"/>
              </a:rPr>
              <a:t>চরণটির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কাল</a:t>
            </a:r>
            <a:r>
              <a:rPr lang="bn-BD" b="1" dirty="0" smtClean="0">
                <a:latin typeface="NikoshBAN"/>
              </a:rPr>
              <a:t>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দাঁত</a:t>
            </a:r>
            <a:r>
              <a:rPr lang="en-US" b="1" dirty="0">
                <a:latin typeface="NikoshBAN"/>
              </a:rPr>
              <a:t>’ </a:t>
            </a:r>
            <a:r>
              <a:rPr lang="en-US" b="1" dirty="0" err="1">
                <a:latin typeface="NikoshBAN"/>
              </a:rPr>
              <a:t>বলতে</a:t>
            </a:r>
            <a:r>
              <a:rPr lang="en-US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যা বোঝানো হয়েছে- তা হলো</a:t>
            </a:r>
            <a:endParaRPr lang="en-US" b="1" dirty="0">
              <a:latin typeface="NikoshBAN"/>
            </a:endParaRPr>
          </a:p>
          <a:p>
            <a:endParaRPr lang="en-US" b="1" dirty="0">
              <a:latin typeface="NikoshBAN"/>
            </a:endParaRPr>
          </a:p>
          <a:p>
            <a:pPr marL="400050" indent="-400050">
              <a:buAutoNum type="romanLcPeriod"/>
            </a:pPr>
            <a:r>
              <a:rPr lang="en-US" b="1" dirty="0" err="1" smtClean="0">
                <a:latin typeface="NikoshBAN"/>
              </a:rPr>
              <a:t>লেখার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কালি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রাখার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পাত্রবিশেষ</a:t>
            </a:r>
            <a:r>
              <a:rPr lang="en-US" b="1" dirty="0">
                <a:latin typeface="NikoshBAN"/>
              </a:rPr>
              <a:t> </a:t>
            </a:r>
            <a:r>
              <a:rPr lang="bn-BD" b="1" dirty="0" smtClean="0">
                <a:latin typeface="NikoshBAN"/>
              </a:rPr>
              <a:t>   </a:t>
            </a:r>
            <a:r>
              <a:rPr lang="en-US" b="1" dirty="0" smtClean="0">
                <a:latin typeface="NikoshBAN"/>
              </a:rPr>
              <a:t>ii</a:t>
            </a:r>
            <a:r>
              <a:rPr lang="en-US" b="1" dirty="0">
                <a:latin typeface="NikoshBAN"/>
              </a:rPr>
              <a:t>. </a:t>
            </a:r>
            <a:r>
              <a:rPr lang="en-US" b="1" dirty="0" err="1" smtClean="0">
                <a:latin typeface="NikoshBAN"/>
              </a:rPr>
              <a:t>কাল</a:t>
            </a:r>
            <a:r>
              <a:rPr lang="bn-BD" b="1" dirty="0" smtClean="0">
                <a:latin typeface="NikoshBAN"/>
              </a:rPr>
              <a:t>ো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দন্তবিশেষ</a:t>
            </a:r>
            <a:r>
              <a:rPr lang="bn-BD" b="1" dirty="0" smtClean="0">
                <a:latin typeface="NikoshBAN"/>
              </a:rPr>
              <a:t>      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>
                <a:latin typeface="NikoshBAN"/>
              </a:rPr>
              <a:t>iii. </a:t>
            </a:r>
            <a:r>
              <a:rPr lang="en-US" b="1" dirty="0" err="1">
                <a:latin typeface="NikoshBAN"/>
              </a:rPr>
              <a:t>দোয়াত</a:t>
            </a:r>
            <a:r>
              <a:rPr lang="en-US" b="1" dirty="0" smtClean="0">
                <a:latin typeface="NikoshBAN"/>
              </a:rPr>
              <a:t>।</a:t>
            </a:r>
            <a:endParaRPr lang="bn-BD" b="1" dirty="0" smtClean="0">
              <a:latin typeface="NikoshBAN"/>
            </a:endParaRPr>
          </a:p>
          <a:p>
            <a:pPr marL="400050" indent="-400050">
              <a:buAutoNum type="romanLcPeriod"/>
            </a:pPr>
            <a:endParaRPr lang="en-US" b="1" dirty="0">
              <a:latin typeface="NikoshBAN"/>
            </a:endParaRPr>
          </a:p>
          <a:p>
            <a:r>
              <a:rPr lang="en-US" b="1" dirty="0" err="1">
                <a:latin typeface="NikoshBAN"/>
              </a:rPr>
              <a:t>কোনটি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সঠিক</a:t>
            </a:r>
            <a:r>
              <a:rPr lang="en-US" b="1" dirty="0">
                <a:latin typeface="NikoshBAN"/>
              </a:rPr>
              <a:t>? </a:t>
            </a:r>
            <a:endParaRPr lang="bn-BD" b="1" dirty="0" smtClean="0">
              <a:latin typeface="NikoshBAN"/>
            </a:endParaRPr>
          </a:p>
          <a:p>
            <a:r>
              <a:rPr lang="en-US" b="1" dirty="0" smtClean="0">
                <a:latin typeface="NikoshBAN"/>
              </a:rPr>
              <a:t>ক</a:t>
            </a:r>
            <a:r>
              <a:rPr lang="en-US" b="1" dirty="0">
                <a:latin typeface="NikoshBAN"/>
              </a:rPr>
              <a:t>. i ও </a:t>
            </a:r>
            <a:r>
              <a:rPr lang="en-US" b="1" dirty="0" smtClean="0">
                <a:latin typeface="NikoshBAN"/>
              </a:rPr>
              <a:t>ii</a:t>
            </a:r>
            <a:r>
              <a:rPr lang="bn-BD" b="1" dirty="0" smtClean="0">
                <a:latin typeface="NikoshBAN"/>
              </a:rPr>
              <a:t>            </a:t>
            </a:r>
            <a:r>
              <a:rPr lang="en-US" b="1" dirty="0" smtClean="0">
                <a:latin typeface="NikoshBAN"/>
              </a:rPr>
              <a:t>খ</a:t>
            </a:r>
            <a:r>
              <a:rPr lang="en-US" b="1" dirty="0">
                <a:latin typeface="NikoshBAN"/>
              </a:rPr>
              <a:t>. i ও iii </a:t>
            </a:r>
            <a:r>
              <a:rPr lang="bn-BD" b="1" dirty="0" smtClean="0">
                <a:latin typeface="NikoshBAN"/>
              </a:rPr>
              <a:t>                      </a:t>
            </a:r>
            <a:r>
              <a:rPr lang="en-US" b="1" dirty="0" smtClean="0">
                <a:latin typeface="NikoshBAN"/>
              </a:rPr>
              <a:t>গ</a:t>
            </a:r>
            <a:r>
              <a:rPr lang="en-US" b="1" dirty="0">
                <a:latin typeface="NikoshBAN"/>
              </a:rPr>
              <a:t>. ii ও </a:t>
            </a:r>
            <a:r>
              <a:rPr lang="en-US" b="1" dirty="0" smtClean="0">
                <a:latin typeface="NikoshBAN"/>
              </a:rPr>
              <a:t>iii</a:t>
            </a:r>
            <a:r>
              <a:rPr lang="bn-BD" b="1" dirty="0" smtClean="0">
                <a:latin typeface="NikoshBAN"/>
              </a:rPr>
              <a:t>                      </a:t>
            </a:r>
            <a:r>
              <a:rPr lang="en-US" b="1" dirty="0" smtClean="0">
                <a:latin typeface="NikoshBAN"/>
              </a:rPr>
              <a:t>ঘ</a:t>
            </a:r>
            <a:r>
              <a:rPr lang="en-US" b="1" dirty="0">
                <a:latin typeface="NikoshBAN"/>
              </a:rPr>
              <a:t>. i, ii ও iii </a:t>
            </a:r>
            <a:endParaRPr lang="en-US" b="1" dirty="0">
              <a:latin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2057400"/>
            <a:ext cx="3048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63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/>
              </a:rPr>
              <a:t>নিচের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উদ্দীপকটি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পড়ে</a:t>
            </a:r>
            <a:r>
              <a:rPr lang="en-US" sz="2400" b="1" dirty="0">
                <a:latin typeface="NikoshBAN"/>
              </a:rPr>
              <a:t> ৪ ও ৫ </a:t>
            </a:r>
            <a:r>
              <a:rPr lang="en-US" sz="2400" b="1" dirty="0" err="1">
                <a:latin typeface="NikoshBAN"/>
              </a:rPr>
              <a:t>নম্বর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প্রশ্নগুল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র </a:t>
            </a:r>
            <a:r>
              <a:rPr lang="en-US" sz="2400" b="1" dirty="0" err="1">
                <a:latin typeface="NikoshBAN"/>
              </a:rPr>
              <a:t>উত্তর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দাও</a:t>
            </a:r>
            <a:r>
              <a:rPr lang="en-US" sz="2400" b="1" dirty="0">
                <a:latin typeface="NikoshBAN"/>
              </a:rPr>
              <a:t> :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ভ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err="1" smtClean="0">
                <a:latin typeface="NikoshBAN"/>
              </a:rPr>
              <a:t>রের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প্রকৃতিতে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শিশিরে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ভেজা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কচিঘাসের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হালকা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সবুজ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রং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আমাদের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আকর্ষণ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করে</a:t>
            </a:r>
            <a:r>
              <a:rPr lang="en-US" sz="2400" b="1" dirty="0">
                <a:latin typeface="NikoshBAN"/>
              </a:rPr>
              <a:t>। </a:t>
            </a:r>
            <a:r>
              <a:rPr lang="en-US" sz="2400" b="1" dirty="0" err="1">
                <a:latin typeface="NikoshBAN"/>
              </a:rPr>
              <a:t>মনে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</a:t>
            </a:r>
            <a:r>
              <a:rPr lang="en-US" sz="2400" b="1" dirty="0">
                <a:latin typeface="NikoshBAN"/>
              </a:rPr>
              <a:t>়, </a:t>
            </a:r>
            <a:r>
              <a:rPr lang="en-US" sz="2400" b="1" dirty="0" err="1">
                <a:latin typeface="NikoshBAN"/>
              </a:rPr>
              <a:t>সবজ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ঘাস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এক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মায়াময</a:t>
            </a:r>
            <a:r>
              <a:rPr lang="en-US" sz="2400" b="1" dirty="0">
                <a:latin typeface="NikoshBAN"/>
              </a:rPr>
              <a:t>় </a:t>
            </a:r>
            <a:r>
              <a:rPr lang="en-US" sz="2400" b="1" dirty="0" err="1">
                <a:latin typeface="NikoshBAN"/>
              </a:rPr>
              <a:t>ছায়া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বিস্তার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আছে</a:t>
            </a:r>
            <a:r>
              <a:rPr lang="en-US" sz="2400" b="1" dirty="0">
                <a:latin typeface="NikoshBAN"/>
              </a:rPr>
              <a:t>। এ </a:t>
            </a:r>
            <a:r>
              <a:rPr lang="en-US" sz="2400" b="1" dirty="0" err="1">
                <a:latin typeface="NikoshBAN"/>
              </a:rPr>
              <a:t>ছায়া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আমাদের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মনে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কোমল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অনুভূতির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সৃষ্টি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করে</a:t>
            </a:r>
            <a:r>
              <a:rPr lang="en-US" sz="2400" b="1" dirty="0">
                <a:latin typeface="NikoshBAN"/>
              </a:rPr>
              <a:t>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৪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উদ্দীপকের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সাথে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রুপাই</a:t>
            </a:r>
            <a:r>
              <a:rPr lang="en-US" sz="2400" b="1" dirty="0">
                <a:latin typeface="NikoshBAN"/>
              </a:rPr>
              <a:t>’ </a:t>
            </a:r>
            <a:r>
              <a:rPr lang="en-US" sz="2400" b="1" dirty="0" err="1">
                <a:latin typeface="NikoshBAN"/>
              </a:rPr>
              <a:t>কবিতার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যে-চরণটির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মিল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পাওয়া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যায</a:t>
            </a:r>
            <a:r>
              <a:rPr lang="en-US" sz="2400" b="1" dirty="0">
                <a:latin typeface="NikoshBAN"/>
              </a:rPr>
              <a:t>় </a:t>
            </a:r>
            <a:r>
              <a:rPr lang="en-US" sz="2400" b="1" dirty="0" err="1">
                <a:latin typeface="NikoshBAN"/>
              </a:rPr>
              <a:t>তা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হল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>
                <a:latin typeface="NikoshBAN"/>
              </a:rPr>
              <a:t>:</a:t>
            </a:r>
          </a:p>
          <a:p>
            <a:r>
              <a:rPr lang="en-US" sz="2400" b="1" dirty="0">
                <a:latin typeface="NikoshBAN"/>
              </a:rPr>
              <a:t>ক. </a:t>
            </a:r>
            <a:r>
              <a:rPr lang="en-US" sz="2400" b="1" dirty="0" err="1">
                <a:latin typeface="NikoshBAN"/>
              </a:rPr>
              <a:t>কাঁচা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ধানের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মত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কচিমুখের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মায়া</a:t>
            </a:r>
            <a:r>
              <a:rPr lang="en-US" sz="2400" b="1" dirty="0">
                <a:latin typeface="NikoshBAN"/>
              </a:rPr>
              <a:t>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খ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তার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সাথে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মাখিয়ে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দেছে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নবীনতৃণের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ছায়া</a:t>
            </a:r>
            <a:r>
              <a:rPr lang="en-US" sz="2400" b="1" dirty="0">
                <a:latin typeface="NikoshBAN"/>
              </a:rPr>
              <a:t>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গ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জালি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লাউয়ের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ডগার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মত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বাহু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দুখান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সরু</a:t>
            </a:r>
            <a:endParaRPr lang="en-US" sz="2400" b="1" dirty="0">
              <a:latin typeface="NikoshBAN"/>
            </a:endParaRPr>
          </a:p>
          <a:p>
            <a:r>
              <a:rPr lang="en-US" sz="2400" b="1" dirty="0">
                <a:latin typeface="NikoshBAN"/>
              </a:rPr>
              <a:t>ঘ. </a:t>
            </a:r>
            <a:r>
              <a:rPr lang="en-US" sz="2400" b="1" dirty="0" err="1">
                <a:latin typeface="NikoshBAN"/>
              </a:rPr>
              <a:t>কচিধানের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তুলতে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চারা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হয়ত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কোন</a:t>
            </a:r>
            <a:r>
              <a:rPr lang="bn-BD" sz="2400" b="1" dirty="0" smtClean="0">
                <a:latin typeface="NikoshBAN"/>
              </a:rPr>
              <a:t>ো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চাষি</a:t>
            </a:r>
            <a:r>
              <a:rPr lang="en-US" sz="2400" b="1" dirty="0">
                <a:latin typeface="NikoshBAN"/>
              </a:rPr>
              <a:t>।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৫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উদ্দীপক</a:t>
            </a:r>
            <a:r>
              <a:rPr lang="en-US" sz="2400" b="1" dirty="0">
                <a:latin typeface="NikoshBAN"/>
              </a:rPr>
              <a:t> ও </a:t>
            </a:r>
            <a:r>
              <a:rPr lang="en-US" sz="2400" b="1" dirty="0" err="1">
                <a:latin typeface="NikoshBAN"/>
              </a:rPr>
              <a:t>রুপাই</a:t>
            </a:r>
            <a:r>
              <a:rPr lang="en-US" sz="2400" b="1" dirty="0">
                <a:latin typeface="NikoshBAN"/>
              </a:rPr>
              <a:t>’ </a:t>
            </a:r>
            <a:r>
              <a:rPr lang="en-US" sz="2400" b="1" dirty="0" err="1">
                <a:latin typeface="NikoshBAN"/>
              </a:rPr>
              <a:t>কবিতায</a:t>
            </a:r>
            <a:r>
              <a:rPr lang="en-US" sz="2400" b="1" dirty="0">
                <a:latin typeface="NikoshBAN"/>
              </a:rPr>
              <a:t>় </a:t>
            </a:r>
            <a:r>
              <a:rPr lang="en-US" sz="2400" b="1" dirty="0" err="1">
                <a:latin typeface="NikoshBAN"/>
              </a:rPr>
              <a:t>কবির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কোন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দৃষ্টিভঙ্গির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পরিচয</a:t>
            </a:r>
            <a:r>
              <a:rPr lang="en-US" sz="2400" b="1" dirty="0">
                <a:latin typeface="NikoshBAN"/>
              </a:rPr>
              <a:t>় </a:t>
            </a:r>
            <a:r>
              <a:rPr lang="en-US" sz="2400" b="1" dirty="0" err="1">
                <a:latin typeface="NikoshBAN"/>
              </a:rPr>
              <a:t>পাওয়া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যায</a:t>
            </a:r>
            <a:r>
              <a:rPr lang="en-US" sz="2400" b="1" dirty="0">
                <a:latin typeface="NikoshBAN"/>
              </a:rPr>
              <a:t>় ? </a:t>
            </a:r>
            <a:endParaRPr lang="bn-BD" sz="2400" b="1" dirty="0" smtClean="0">
              <a:latin typeface="NikoshBAN"/>
            </a:endParaRPr>
          </a:p>
          <a:p>
            <a:r>
              <a:rPr lang="en-US" sz="2400" b="1" dirty="0" smtClean="0">
                <a:latin typeface="NikoshBAN"/>
              </a:rPr>
              <a:t>ক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 smtClean="0">
                <a:latin typeface="NikoshBAN"/>
              </a:rPr>
              <a:t>প্রকৃতিপ্রীতি</a:t>
            </a:r>
            <a:r>
              <a:rPr lang="bn-BD" sz="2400" b="1" dirty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   </a:t>
            </a:r>
            <a:r>
              <a:rPr lang="en-US" sz="2400" b="1" dirty="0" smtClean="0">
                <a:latin typeface="NikoshBAN"/>
              </a:rPr>
              <a:t>খ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মর্ত্যপ্রীতি</a:t>
            </a:r>
            <a:r>
              <a:rPr lang="en-US" sz="2400" b="1" dirty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   </a:t>
            </a:r>
          </a:p>
          <a:p>
            <a:r>
              <a:rPr lang="bn-BD" sz="2400" b="1" dirty="0" smtClean="0">
                <a:latin typeface="NikoshBAN"/>
              </a:rPr>
              <a:t> </a:t>
            </a:r>
            <a:r>
              <a:rPr lang="en-US" sz="2400" b="1" dirty="0" smtClean="0">
                <a:latin typeface="NikoshBAN"/>
              </a:rPr>
              <a:t>গ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 smtClean="0">
                <a:latin typeface="NikoshBAN"/>
              </a:rPr>
              <a:t>কৃষকপ্রীতি</a:t>
            </a:r>
            <a:r>
              <a:rPr lang="bn-BD" sz="2400" b="1" dirty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>     </a:t>
            </a:r>
            <a:r>
              <a:rPr lang="en-US" sz="2400" b="1" dirty="0" smtClean="0">
                <a:latin typeface="NikoshBAN"/>
              </a:rPr>
              <a:t>ঘ</a:t>
            </a:r>
            <a:r>
              <a:rPr lang="en-US" sz="2400" b="1" dirty="0">
                <a:latin typeface="NikoshBAN"/>
              </a:rPr>
              <a:t>. </a:t>
            </a:r>
            <a:r>
              <a:rPr lang="en-US" sz="2400" b="1" dirty="0" err="1">
                <a:latin typeface="NikoshBAN"/>
              </a:rPr>
              <a:t>মানবপ্রীতি</a:t>
            </a:r>
            <a:endParaRPr lang="en-US" sz="2400" b="1" dirty="0">
              <a:latin typeface="NikoshBAN"/>
            </a:endParaRPr>
          </a:p>
          <a:p>
            <a:endParaRPr lang="en-US" sz="2400" b="1" dirty="0">
              <a:latin typeface="NikoshB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3839021"/>
            <a:ext cx="381000" cy="2757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60198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076" y="129379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6" y="304800"/>
            <a:ext cx="2908551" cy="292175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3566" y="3733800"/>
            <a:ext cx="4550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Shahinur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ctg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হাসনে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বাকলিয়া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8300" y="32025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0" y="1066800"/>
            <a:ext cx="1878330" cy="25498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71135" y="4114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বিষয় –বাংলা ১ম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শ্রেণি – ৮ম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পাঠ - কবিতা</a:t>
            </a:r>
            <a:endParaRPr lang="en-US" sz="28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69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36400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/>
              </a:rPr>
              <a:t>বাড়ির কাজ</a:t>
            </a:r>
            <a:endParaRPr lang="en-US" sz="32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0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5" y="990600"/>
            <a:ext cx="7458529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548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/>
              </a:rPr>
              <a:t>রুপাই কবিতার পাঠ্য বইয়ের ১নং সৃজনশীল প্রশ্নের উত্তর শিখবে।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5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5249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2198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/>
              </a:rPr>
              <a:t>শিখনফল</a:t>
            </a:r>
            <a:endParaRPr lang="en-US" sz="28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এই পাঠ শেষে শিক্ষার্থীরা.........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লেখক পরিচিতি বলতে পারবে।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নতুন শব্দের অর্থ বলতে পারবে।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/>
              </a:rPr>
              <a:t>কবিতাটি শুদ্ধ উচ্চারণে আবৃত্তি করতে পারবে</a:t>
            </a:r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/>
              </a:rPr>
              <a:t>কবিতাটির মূলভাব ব্যক্ত করতে পারবে।</a:t>
            </a:r>
          </a:p>
          <a:p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953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913" y="51275"/>
            <a:ext cx="8830298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9462" y="15239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শব্দার্থ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ভ্রমর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65278"/>
            <a:ext cx="2057400" cy="1115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109832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মৌমাছি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5908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নবীন</a:t>
            </a:r>
            <a:r>
              <a:rPr lang="en-US" sz="2800" b="1" dirty="0"/>
              <a:t> </a:t>
            </a:r>
            <a:r>
              <a:rPr lang="en-US" sz="2800" b="1" dirty="0" err="1"/>
              <a:t>তৃণ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15792"/>
            <a:ext cx="2057400" cy="12024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7800" y="228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6316" y="2470666"/>
            <a:ext cx="309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নতুন</a:t>
            </a:r>
            <a:r>
              <a:rPr lang="en-US" sz="2800" b="1" dirty="0"/>
              <a:t> </a:t>
            </a:r>
            <a:r>
              <a:rPr lang="en-US" sz="2800" b="1" dirty="0" err="1"/>
              <a:t>ঘাস</a:t>
            </a:r>
            <a:r>
              <a:rPr lang="en-US" sz="2800" b="1" dirty="0"/>
              <a:t> </a:t>
            </a:r>
            <a:r>
              <a:rPr lang="en-US" sz="2800" b="1" dirty="0" err="1"/>
              <a:t>বা</a:t>
            </a:r>
            <a:r>
              <a:rPr lang="en-US" sz="2800" b="1" dirty="0"/>
              <a:t> </a:t>
            </a:r>
            <a:r>
              <a:rPr lang="en-US" sz="2800" b="1" dirty="0" err="1"/>
              <a:t>দূর্বা</a:t>
            </a:r>
            <a:r>
              <a:rPr lang="en-US" sz="2800" b="1" dirty="0"/>
              <a:t> 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3962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/>
              <a:t>কালো দাত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b="10574"/>
          <a:stretch/>
        </p:blipFill>
        <p:spPr>
          <a:xfrm>
            <a:off x="2685872" y="3505200"/>
            <a:ext cx="2095500" cy="11211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05400" y="3657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লেখার</a:t>
            </a:r>
            <a:r>
              <a:rPr lang="en-US" sz="2800" b="1" dirty="0"/>
              <a:t> </a:t>
            </a:r>
            <a:r>
              <a:rPr lang="en-US" sz="2800" b="1" dirty="0" err="1"/>
              <a:t>কালি</a:t>
            </a:r>
            <a:r>
              <a:rPr lang="en-US" sz="2800" b="1" dirty="0"/>
              <a:t> </a:t>
            </a:r>
            <a:r>
              <a:rPr lang="en-US" sz="2800" b="1" dirty="0" err="1"/>
              <a:t>রাখার</a:t>
            </a:r>
            <a:r>
              <a:rPr lang="en-US" sz="2800" b="1" dirty="0"/>
              <a:t> </a:t>
            </a:r>
            <a:r>
              <a:rPr lang="en-US" sz="2800" b="1" dirty="0" err="1"/>
              <a:t>পাত্র</a:t>
            </a:r>
            <a:r>
              <a:rPr lang="en-US" sz="2800" b="1" dirty="0"/>
              <a:t> </a:t>
            </a:r>
            <a:r>
              <a:rPr lang="en-US" sz="2800" b="1" dirty="0" err="1"/>
              <a:t>বিশেষ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3913" y="5486400"/>
            <a:ext cx="240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রামধনুকের</a:t>
            </a:r>
            <a:r>
              <a:rPr lang="en-US" sz="2400" b="1" dirty="0"/>
              <a:t> </a:t>
            </a:r>
            <a:r>
              <a:rPr lang="en-US" sz="2400" b="1" dirty="0" err="1"/>
              <a:t>হার</a:t>
            </a:r>
            <a:r>
              <a:rPr lang="en-US" sz="2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541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 b="12023"/>
          <a:stretch/>
        </p:blipFill>
        <p:spPr>
          <a:xfrm>
            <a:off x="2667000" y="4800601"/>
            <a:ext cx="2104402" cy="14107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83737" y="5195718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অর্ধবৃত্তাকার</a:t>
            </a:r>
            <a:r>
              <a:rPr lang="en-US" sz="2400" b="1" dirty="0"/>
              <a:t> </a:t>
            </a:r>
            <a:r>
              <a:rPr lang="en-US" sz="2400" b="1" dirty="0" err="1"/>
              <a:t>রংধনুকে</a:t>
            </a:r>
            <a:r>
              <a:rPr lang="en-US" sz="2400" b="1" dirty="0"/>
              <a:t> </a:t>
            </a:r>
            <a:r>
              <a:rPr lang="en-US" sz="2400" b="1" dirty="0" err="1"/>
              <a:t>গলার</a:t>
            </a:r>
            <a:r>
              <a:rPr lang="en-US" sz="2400" b="1" dirty="0"/>
              <a:t> </a:t>
            </a:r>
            <a:r>
              <a:rPr lang="en-US" sz="2400" b="1" dirty="0" err="1"/>
              <a:t>হার</a:t>
            </a:r>
            <a:r>
              <a:rPr lang="en-US" sz="2400" b="1" dirty="0"/>
              <a:t> </a:t>
            </a:r>
            <a:r>
              <a:rPr lang="en-US" sz="2400" b="1" dirty="0" err="1"/>
              <a:t>হিসাবে</a:t>
            </a:r>
            <a:r>
              <a:rPr lang="en-US" sz="2400" b="1" dirty="0"/>
              <a:t> </a:t>
            </a:r>
            <a:r>
              <a:rPr lang="en-US" sz="2400" b="1" dirty="0" err="1"/>
              <a:t>কল্পনা</a:t>
            </a:r>
            <a:r>
              <a:rPr lang="en-US" sz="2400" b="1" dirty="0"/>
              <a:t> </a:t>
            </a:r>
            <a:r>
              <a:rPr lang="en-US" sz="2400" b="1" dirty="0" err="1"/>
              <a:t>করা</a:t>
            </a:r>
            <a:r>
              <a:rPr lang="en-US" sz="2400" b="1" dirty="0"/>
              <a:t> </a:t>
            </a:r>
            <a:r>
              <a:rPr lang="en-US" sz="2400" b="1" dirty="0" err="1"/>
              <a:t>হয়েছে</a:t>
            </a:r>
            <a:r>
              <a:rPr lang="en-US" sz="2400" b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44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219" y="113944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69" y="1752600"/>
            <a:ext cx="1752600" cy="13106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76600" y="762000"/>
            <a:ext cx="3200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কবি পরিচিতি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96469" y="3065226"/>
            <a:ext cx="17526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/>
              </a:rPr>
              <a:t>জসীমউদ্দীন</a:t>
            </a:r>
            <a:endParaRPr lang="en-US" sz="2000" b="1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1880952"/>
            <a:ext cx="3200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জন্ম</a:t>
            </a:r>
            <a:r>
              <a:rPr lang="bn-BD" b="1" dirty="0" smtClean="0"/>
              <a:t>- </a:t>
            </a:r>
            <a:r>
              <a:rPr lang="en-US" b="1" dirty="0"/>
              <a:t>১৯০৩ </a:t>
            </a:r>
            <a:r>
              <a:rPr lang="en-US" b="1" dirty="0" err="1"/>
              <a:t>খ্রিষ্টাব্দে</a:t>
            </a:r>
            <a:r>
              <a:rPr lang="en-US" b="1" dirty="0"/>
              <a:t> </a:t>
            </a:r>
            <a:r>
              <a:rPr lang="en-US" b="1" dirty="0" err="1"/>
              <a:t>ফরিদপুর</a:t>
            </a:r>
            <a:r>
              <a:rPr lang="en-US" b="1" dirty="0"/>
              <a:t> </a:t>
            </a:r>
            <a:r>
              <a:rPr lang="en-US" b="1" dirty="0" err="1"/>
              <a:t>জেলার</a:t>
            </a:r>
            <a:r>
              <a:rPr lang="en-US" b="1" dirty="0"/>
              <a:t> </a:t>
            </a:r>
            <a:r>
              <a:rPr lang="en-US" b="1" dirty="0" err="1"/>
              <a:t>তাম্বুলখানা</a:t>
            </a:r>
            <a:r>
              <a:rPr lang="en-US" b="1" dirty="0"/>
              <a:t> </a:t>
            </a:r>
            <a:r>
              <a:rPr lang="en-US" b="1" dirty="0" err="1"/>
              <a:t>গ্রামে</a:t>
            </a:r>
            <a:r>
              <a:rPr lang="en-US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3276600"/>
            <a:ext cx="3200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কাহিনীকাব্য</a:t>
            </a:r>
            <a:r>
              <a:rPr lang="en-US" b="1" dirty="0"/>
              <a:t> : </a:t>
            </a:r>
            <a:r>
              <a:rPr lang="en-US" b="1" dirty="0" err="1"/>
              <a:t>নক্সী</a:t>
            </a:r>
            <a:r>
              <a:rPr lang="en-US" b="1" dirty="0"/>
              <a:t> </a:t>
            </a:r>
            <a:r>
              <a:rPr lang="en-US" b="1" dirty="0" err="1"/>
              <a:t>কাঁথার</a:t>
            </a:r>
            <a:r>
              <a:rPr lang="en-US" b="1" dirty="0"/>
              <a:t> </a:t>
            </a:r>
            <a:r>
              <a:rPr lang="en-US" b="1" dirty="0" err="1"/>
              <a:t>মাঠ</a:t>
            </a:r>
            <a:r>
              <a:rPr lang="en-US" b="1" dirty="0" smtClean="0"/>
              <a:t>',</a:t>
            </a:r>
            <a:r>
              <a:rPr lang="en-US" b="1" dirty="0"/>
              <a:t> </a:t>
            </a:r>
            <a:r>
              <a:rPr lang="en-US" b="1" dirty="0" smtClean="0"/>
              <a:t>স</a:t>
            </a:r>
            <a:r>
              <a:rPr lang="bn-BD" b="1" dirty="0" smtClean="0"/>
              <a:t>ো</a:t>
            </a:r>
            <a:r>
              <a:rPr lang="en-US" b="1" dirty="0" err="1" smtClean="0"/>
              <a:t>জন</a:t>
            </a:r>
            <a:r>
              <a:rPr lang="en-US" b="1" dirty="0" smtClean="0"/>
              <a:t> </a:t>
            </a:r>
            <a:r>
              <a:rPr lang="en-US" b="1" dirty="0" err="1"/>
              <a:t>বাদিয়ার</a:t>
            </a:r>
            <a:r>
              <a:rPr lang="en-US" b="1" dirty="0"/>
              <a:t> </a:t>
            </a:r>
            <a:r>
              <a:rPr lang="en-US" b="1" dirty="0" err="1"/>
              <a:t>ঘাট</a:t>
            </a:r>
            <a:r>
              <a:rPr lang="en-US" b="1" dirty="0"/>
              <a:t>'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267200"/>
            <a:ext cx="3581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কাব্যগ্রন্থ</a:t>
            </a:r>
            <a:r>
              <a:rPr lang="en-US" b="1" dirty="0"/>
              <a:t> : </a:t>
            </a:r>
            <a:r>
              <a:rPr lang="en-US" b="1" dirty="0" err="1"/>
              <a:t>রাখালী</a:t>
            </a:r>
            <a:r>
              <a:rPr lang="en-US" b="1" dirty="0"/>
              <a:t>', </a:t>
            </a:r>
            <a:r>
              <a:rPr lang="en-US" b="1" dirty="0" err="1"/>
              <a:t>বালুচর</a:t>
            </a:r>
            <a:r>
              <a:rPr lang="en-US" b="1" dirty="0"/>
              <a:t>’, </a:t>
            </a:r>
            <a:r>
              <a:rPr lang="en-US" b="1" dirty="0" err="1"/>
              <a:t>মাটির</a:t>
            </a:r>
            <a:r>
              <a:rPr lang="en-US" b="1" dirty="0"/>
              <a:t> </a:t>
            </a:r>
            <a:r>
              <a:rPr lang="en-US" b="1" dirty="0" err="1"/>
              <a:t>কান্না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9277" y="4403467"/>
            <a:ext cx="30480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নাটক</a:t>
            </a:r>
            <a:r>
              <a:rPr lang="en-US" sz="2400" b="1" dirty="0"/>
              <a:t>: ‘</a:t>
            </a:r>
            <a:r>
              <a:rPr lang="en-US" sz="2400" b="1" dirty="0" err="1"/>
              <a:t>বেদের</a:t>
            </a:r>
            <a:r>
              <a:rPr lang="en-US" sz="2400" b="1" dirty="0"/>
              <a:t> </a:t>
            </a:r>
            <a:r>
              <a:rPr lang="en-US" sz="2400" b="1" dirty="0" err="1"/>
              <a:t>মেয়ে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213630"/>
            <a:ext cx="3276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শিশুত</a:t>
            </a:r>
            <a:r>
              <a:rPr lang="bn-BD" sz="2000" b="1" dirty="0" smtClean="0"/>
              <a:t>ো</a:t>
            </a:r>
            <a:r>
              <a:rPr lang="en-US" sz="2000" b="1" dirty="0" smtClean="0"/>
              <a:t>ষ </a:t>
            </a:r>
            <a:r>
              <a:rPr lang="en-US" sz="2000" b="1" dirty="0" err="1" smtClean="0"/>
              <a:t>গ্রন্থ</a:t>
            </a:r>
            <a:r>
              <a:rPr lang="bn-BD" sz="2000" b="1" dirty="0" smtClean="0"/>
              <a:t> -</a:t>
            </a:r>
            <a:r>
              <a:rPr lang="en-US" sz="2000" b="1" dirty="0" smtClean="0"/>
              <a:t> </a:t>
            </a:r>
            <a:r>
              <a:rPr lang="en-US" sz="2000" b="1" dirty="0" err="1"/>
              <a:t>হাসু</a:t>
            </a:r>
            <a:r>
              <a:rPr lang="en-US" sz="2000" b="1" dirty="0"/>
              <a:t>’, ‘</a:t>
            </a:r>
            <a:r>
              <a:rPr lang="en-US" sz="2000" b="1" dirty="0" err="1"/>
              <a:t>এক</a:t>
            </a:r>
            <a:r>
              <a:rPr lang="en-US" sz="2000" b="1" dirty="0"/>
              <a:t> </a:t>
            </a:r>
            <a:r>
              <a:rPr lang="en-US" sz="2000" b="1" dirty="0" err="1"/>
              <a:t>পয়সার</a:t>
            </a:r>
            <a:r>
              <a:rPr lang="en-US" sz="2000" b="1" dirty="0"/>
              <a:t> </a:t>
            </a:r>
            <a:r>
              <a:rPr lang="en-US" sz="2000" b="1" dirty="0" err="1"/>
              <a:t>বাঁশী</a:t>
            </a:r>
            <a:r>
              <a:rPr lang="en-US" sz="2000" b="1" dirty="0" smtClean="0"/>
              <a:t>',</a:t>
            </a:r>
            <a:r>
              <a:rPr lang="en-US" sz="2000" b="1" dirty="0" err="1" smtClean="0"/>
              <a:t>ডালিমকুমার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32004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মৃত্যু</a:t>
            </a:r>
            <a:r>
              <a:rPr lang="bn-BD" sz="2000" b="1" dirty="0" smtClean="0"/>
              <a:t> -</a:t>
            </a:r>
            <a:r>
              <a:rPr lang="en-US" sz="2000" b="1" dirty="0" smtClean="0"/>
              <a:t> </a:t>
            </a:r>
            <a:r>
              <a:rPr lang="en-US" sz="2000" b="1" dirty="0"/>
              <a:t>১৯৭৬ </a:t>
            </a:r>
            <a:r>
              <a:rPr lang="en-US" sz="2000" b="1" dirty="0" err="1"/>
              <a:t>খ্রিষ্টাব্দে</a:t>
            </a:r>
            <a:r>
              <a:rPr lang="en-US" sz="2000" b="1" dirty="0"/>
              <a:t> </a:t>
            </a:r>
            <a:r>
              <a:rPr lang="en-US" sz="2000" b="1" dirty="0" err="1"/>
              <a:t>তিনি</a:t>
            </a:r>
            <a:r>
              <a:rPr lang="en-US" sz="2000" b="1" dirty="0"/>
              <a:t> </a:t>
            </a:r>
            <a:r>
              <a:rPr lang="en-US" sz="2000" b="1" dirty="0" err="1"/>
              <a:t>ঢাকায</a:t>
            </a:r>
            <a:r>
              <a:rPr lang="en-US" sz="2000" b="1" dirty="0"/>
              <a:t>় </a:t>
            </a:r>
            <a:r>
              <a:rPr lang="en-US" sz="2000" b="1" dirty="0" err="1"/>
              <a:t>মৃত্যুবরণ</a:t>
            </a:r>
            <a:r>
              <a:rPr lang="en-US" sz="2000" b="1" dirty="0"/>
              <a:t> </a:t>
            </a:r>
            <a:r>
              <a:rPr lang="en-US" sz="2000" b="1" dirty="0" err="1" smtClean="0"/>
              <a:t>করেন</a:t>
            </a:r>
            <a:endParaRPr lang="en-US" sz="2000" b="1" dirty="0"/>
          </a:p>
          <a:p>
            <a:r>
              <a:rPr lang="bn-BD" sz="2000" b="1" dirty="0"/>
              <a:t>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2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" y="145991"/>
            <a:ext cx="8915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জসীমউদ্দীন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!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মতোকচি-মুখের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লাউয়ের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ডগার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দুখান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শাওন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তরু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-ধোয়া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পিছলে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কতকটা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6247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</a:rPr>
              <a:t>আদর্শ পাঠ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কেতাব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কোরান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ভুবনময়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গরব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রামধনুকের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ভুলায়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পদ-রজের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লুটায়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কালো-বরন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/>
              <a:t> 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75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082" y="1524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মাঠেরি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কালোতে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আখড়াতে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টানাটানি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শাল-সুন্দি-বেত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নয়কো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কালেতে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ওরই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2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81000"/>
            <a:ext cx="8839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5020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/>
              </a:rPr>
              <a:t>একক কাজ</a:t>
            </a:r>
            <a:endParaRPr lang="en-US" sz="36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0532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সময় ৩ মিনিট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876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/>
              </a:rPr>
              <a:t>কবি</a:t>
            </a:r>
            <a:r>
              <a:rPr lang="bn-BD" sz="4000" dirty="0">
                <a:latin typeface="NikoshBAN"/>
              </a:rPr>
              <a:t> </a:t>
            </a:r>
            <a:r>
              <a:rPr lang="bn-BD" sz="4000" b="1" dirty="0">
                <a:latin typeface="NikoshBAN"/>
              </a:rPr>
              <a:t>জসীমউদ্দীন সম্পর্কে সংক্ষেপে লিখ</a:t>
            </a:r>
            <a:endParaRPr lang="en-US" sz="4000" b="1" dirty="0"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"/>
          <a:stretch/>
        </p:blipFill>
        <p:spPr>
          <a:xfrm>
            <a:off x="3368765" y="1257300"/>
            <a:ext cx="2482669" cy="228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44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1132</Words>
  <Application>Microsoft Office PowerPoint</Application>
  <PresentationFormat>On-screen Show (4:3)</PresentationFormat>
  <Paragraphs>145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51</cp:revision>
  <dcterms:created xsi:type="dcterms:W3CDTF">2006-08-16T00:00:00Z</dcterms:created>
  <dcterms:modified xsi:type="dcterms:W3CDTF">2020-07-31T07:11:50Z</dcterms:modified>
</cp:coreProperties>
</file>