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22"/>
  </p:notesMasterIdLst>
  <p:sldIdLst>
    <p:sldId id="256" r:id="rId2"/>
    <p:sldId id="288" r:id="rId3"/>
    <p:sldId id="290" r:id="rId4"/>
    <p:sldId id="287" r:id="rId5"/>
    <p:sldId id="271" r:id="rId6"/>
    <p:sldId id="292" r:id="rId7"/>
    <p:sldId id="291" r:id="rId8"/>
    <p:sldId id="293" r:id="rId9"/>
    <p:sldId id="276" r:id="rId10"/>
    <p:sldId id="277" r:id="rId11"/>
    <p:sldId id="296" r:id="rId12"/>
    <p:sldId id="278" r:id="rId13"/>
    <p:sldId id="295" r:id="rId14"/>
    <p:sldId id="289" r:id="rId15"/>
    <p:sldId id="286" r:id="rId16"/>
    <p:sldId id="279" r:id="rId17"/>
    <p:sldId id="263" r:id="rId18"/>
    <p:sldId id="284" r:id="rId19"/>
    <p:sldId id="294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8070" autoAdjust="0"/>
    <p:restoredTop sz="91579" autoAdjust="0"/>
  </p:normalViewPr>
  <p:slideViewPr>
    <p:cSldViewPr>
      <p:cViewPr>
        <p:scale>
          <a:sx n="51" d="100"/>
          <a:sy n="51" d="100"/>
        </p:scale>
        <p:origin x="-12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5C12F-C7F2-4C18-A4DF-49CF1191CCE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ED62B-7B38-4DA2-BE44-9E980F6F0E78}">
      <dgm:prSet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pPr rtl="0"/>
          <a:r>
            <a:rPr lang="bn-BD" sz="11500" baseline="0" dirty="0" smtClean="0">
              <a:latin typeface="NikoshBAN" pitchFamily="2" charset="0"/>
              <a:cs typeface="NikoshBAN" pitchFamily="2" charset="0"/>
            </a:rPr>
            <a:t>স্বাগতম</a:t>
          </a:r>
          <a:endParaRPr lang="en-US" sz="11500" baseline="0" dirty="0">
            <a:latin typeface="NikoshBAN" pitchFamily="2" charset="0"/>
            <a:cs typeface="NikoshBAN" pitchFamily="2" charset="0"/>
          </a:endParaRPr>
        </a:p>
      </dgm:t>
    </dgm:pt>
    <dgm:pt modelId="{08541CA0-4DAF-48E2-9341-AE556BFA4F34}" type="parTrans" cxnId="{06DDF280-B1F3-4EB2-95CC-6AC90919276E}">
      <dgm:prSet/>
      <dgm:spPr/>
      <dgm:t>
        <a:bodyPr/>
        <a:lstStyle/>
        <a:p>
          <a:endParaRPr lang="en-US"/>
        </a:p>
      </dgm:t>
    </dgm:pt>
    <dgm:pt modelId="{9B4E0876-02B7-4042-BF88-D4C5CBAD9A11}" type="sibTrans" cxnId="{06DDF280-B1F3-4EB2-95CC-6AC90919276E}">
      <dgm:prSet/>
      <dgm:spPr/>
      <dgm:t>
        <a:bodyPr/>
        <a:lstStyle/>
        <a:p>
          <a:endParaRPr lang="en-US"/>
        </a:p>
      </dgm:t>
    </dgm:pt>
    <dgm:pt modelId="{C2229546-1DAE-4E44-88D3-71F391B681D3}" type="pres">
      <dgm:prSet presAssocID="{7815C12F-C7F2-4C18-A4DF-49CF1191CC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6BC510-D8A5-4CA4-B3C0-EECA93AAC714}" type="pres">
      <dgm:prSet presAssocID="{CFEED62B-7B38-4DA2-BE44-9E980F6F0E78}" presName="composite" presStyleCnt="0"/>
      <dgm:spPr/>
    </dgm:pt>
    <dgm:pt modelId="{D38C7ED7-FDC4-4EA3-AB5B-EECD3F5C578E}" type="pres">
      <dgm:prSet presAssocID="{CFEED62B-7B38-4DA2-BE44-9E980F6F0E78}" presName="parentText" presStyleLbl="alignNode1" presStyleIdx="0" presStyleCnt="1" custScaleX="14610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7B343-0351-4677-9EB6-BD3F7194996A}" type="pres">
      <dgm:prSet presAssocID="{CFEED62B-7B38-4DA2-BE44-9E980F6F0E78}" presName="descendantText" presStyleLbl="alignAcc1" presStyleIdx="0" presStyleCnt="1" custScaleX="65906">
        <dgm:presLayoutVars>
          <dgm:bulletEnabled val="1"/>
        </dgm:presLayoutVars>
      </dgm:prSet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9F4D7265-DFDE-4EC3-AF77-D1247861460A}" type="presOf" srcId="{7815C12F-C7F2-4C18-A4DF-49CF1191CCEE}" destId="{C2229546-1DAE-4E44-88D3-71F391B681D3}" srcOrd="0" destOrd="0" presId="urn:microsoft.com/office/officeart/2005/8/layout/chevron2"/>
    <dgm:cxn modelId="{06DDF280-B1F3-4EB2-95CC-6AC90919276E}" srcId="{7815C12F-C7F2-4C18-A4DF-49CF1191CCEE}" destId="{CFEED62B-7B38-4DA2-BE44-9E980F6F0E78}" srcOrd="0" destOrd="0" parTransId="{08541CA0-4DAF-48E2-9341-AE556BFA4F34}" sibTransId="{9B4E0876-02B7-4042-BF88-D4C5CBAD9A11}"/>
    <dgm:cxn modelId="{2F6E0E3D-8DEC-4F8A-A8CF-B64B453CD959}" type="presOf" srcId="{CFEED62B-7B38-4DA2-BE44-9E980F6F0E78}" destId="{D38C7ED7-FDC4-4EA3-AB5B-EECD3F5C578E}" srcOrd="0" destOrd="0" presId="urn:microsoft.com/office/officeart/2005/8/layout/chevron2"/>
    <dgm:cxn modelId="{B8713CF2-269E-4151-A72D-F824F373D97C}" type="presParOf" srcId="{C2229546-1DAE-4E44-88D3-71F391B681D3}" destId="{4F6BC510-D8A5-4CA4-B3C0-EECA93AAC714}" srcOrd="0" destOrd="0" presId="urn:microsoft.com/office/officeart/2005/8/layout/chevron2"/>
    <dgm:cxn modelId="{EC5F5809-C261-4847-97E9-6101CCC15C9D}" type="presParOf" srcId="{4F6BC510-D8A5-4CA4-B3C0-EECA93AAC714}" destId="{D38C7ED7-FDC4-4EA3-AB5B-EECD3F5C578E}" srcOrd="0" destOrd="0" presId="urn:microsoft.com/office/officeart/2005/8/layout/chevron2"/>
    <dgm:cxn modelId="{75AA6760-56A9-47B5-94A5-128D0CC1B446}" type="presParOf" srcId="{4F6BC510-D8A5-4CA4-B3C0-EECA93AAC714}" destId="{3107B343-0351-4677-9EB6-BD3F7194996A}" srcOrd="1" destOrd="0" presId="urn:microsoft.com/office/officeart/2005/8/layout/chevron2"/>
  </dgm:cxnLst>
  <dgm:bg>
    <a:solidFill>
      <a:srgbClr val="7030A0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8490E9-40E2-4606-8436-0873AA66B47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FC2B7-4F14-45DA-9C7B-F5F4D69C3B64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bn-BD" sz="7200" dirty="0" smtClean="0">
              <a:latin typeface="NikoshBAN" pitchFamily="2" charset="0"/>
              <a:cs typeface="NikoshBAN" pitchFamily="2" charset="0"/>
            </a:rPr>
            <a:t>বাক্য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845A7663-DC56-4D41-B559-01CEB5E49A81}" type="parTrans" cxnId="{CF4A5E54-4F47-4EC8-A067-EC68C451CFBE}">
      <dgm:prSet/>
      <dgm:spPr/>
      <dgm:t>
        <a:bodyPr/>
        <a:lstStyle/>
        <a:p>
          <a:endParaRPr lang="en-US"/>
        </a:p>
      </dgm:t>
    </dgm:pt>
    <dgm:pt modelId="{62EE8A20-2773-4F37-AB2E-A4DBF45EDF48}" type="sibTrans" cxnId="{CF4A5E54-4F47-4EC8-A067-EC68C451CFBE}">
      <dgm:prSet/>
      <dgm:spPr/>
      <dgm:t>
        <a:bodyPr/>
        <a:lstStyle/>
        <a:p>
          <a:endParaRPr lang="en-US"/>
        </a:p>
      </dgm:t>
    </dgm:pt>
    <dgm:pt modelId="{E135DF4C-1A41-4BAE-833D-F26B0EEB078E}">
      <dgm:prSet phldrT="[Text]" custT="1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2B5E62A6-67BB-45DA-997F-A4D3C099F2C9}" type="parTrans" cxnId="{3BC547F5-82DA-4EB3-86CA-192228791AD9}">
      <dgm:prSet/>
      <dgm:spPr/>
      <dgm:t>
        <a:bodyPr/>
        <a:lstStyle/>
        <a:p>
          <a:endParaRPr lang="en-US"/>
        </a:p>
      </dgm:t>
    </dgm:pt>
    <dgm:pt modelId="{B7DEFD05-750B-48EF-ABE5-688B7E596900}" type="sibTrans" cxnId="{3BC547F5-82DA-4EB3-86CA-192228791AD9}">
      <dgm:prSet/>
      <dgm:spPr/>
      <dgm:t>
        <a:bodyPr/>
        <a:lstStyle/>
        <a:p>
          <a:endParaRPr lang="en-US"/>
        </a:p>
      </dgm:t>
    </dgm:pt>
    <dgm:pt modelId="{AD505216-8C7C-4340-9DA2-BE20B4C25AA2}">
      <dgm:prSet phldrT="[Text]" custT="1"/>
      <dgm:spPr>
        <a:solidFill>
          <a:schemeClr val="bg2">
            <a:lumMod val="90000"/>
            <a:alpha val="50000"/>
          </a:schemeClr>
        </a:solid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যোগ্যতা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0BB5FAE2-F6DF-470B-A0C5-4A7E3CC55818}" type="parTrans" cxnId="{C57E7065-AF59-462F-AE60-6B2DA3191005}">
      <dgm:prSet/>
      <dgm:spPr/>
      <dgm:t>
        <a:bodyPr/>
        <a:lstStyle/>
        <a:p>
          <a:endParaRPr lang="en-US"/>
        </a:p>
      </dgm:t>
    </dgm:pt>
    <dgm:pt modelId="{50E4B5E8-8B35-4C50-8BE5-C5A84DA84121}" type="sibTrans" cxnId="{C57E7065-AF59-462F-AE60-6B2DA3191005}">
      <dgm:prSet/>
      <dgm:spPr/>
      <dgm:t>
        <a:bodyPr/>
        <a:lstStyle/>
        <a:p>
          <a:endParaRPr lang="en-US"/>
        </a:p>
      </dgm:t>
    </dgm:pt>
    <dgm:pt modelId="{C88935D4-F7BE-4A1C-B4ED-18B27C95DA49}">
      <dgm:prSet phldrT="[Text]" custT="1"/>
      <dgm:spPr>
        <a:solidFill>
          <a:schemeClr val="accent5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আসত্তি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0AFAD315-EF71-4C18-83F8-6F62B5686F1D}" type="parTrans" cxnId="{CCC793E7-9DF0-476D-9236-9DA8330974E4}">
      <dgm:prSet/>
      <dgm:spPr/>
      <dgm:t>
        <a:bodyPr/>
        <a:lstStyle/>
        <a:p>
          <a:endParaRPr lang="en-US"/>
        </a:p>
      </dgm:t>
    </dgm:pt>
    <dgm:pt modelId="{DAF3F02C-3CCB-479A-9FA9-ED729CAEFA34}" type="sibTrans" cxnId="{CCC793E7-9DF0-476D-9236-9DA8330974E4}">
      <dgm:prSet/>
      <dgm:spPr/>
      <dgm:t>
        <a:bodyPr/>
        <a:lstStyle/>
        <a:p>
          <a:endParaRPr lang="en-US"/>
        </a:p>
      </dgm:t>
    </dgm:pt>
    <dgm:pt modelId="{2F657C46-EC10-4EEE-9353-5A8E03461580}" type="pres">
      <dgm:prSet presAssocID="{688490E9-40E2-4606-8436-0873AA66B4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D4568E-5850-4B01-B2C2-C7284D8A95E6}" type="pres">
      <dgm:prSet presAssocID="{688490E9-40E2-4606-8436-0873AA66B473}" presName="radial" presStyleCnt="0">
        <dgm:presLayoutVars>
          <dgm:animLvl val="ctr"/>
        </dgm:presLayoutVars>
      </dgm:prSet>
      <dgm:spPr/>
    </dgm:pt>
    <dgm:pt modelId="{05B931D1-7E44-47C5-8B95-56723459BFCB}" type="pres">
      <dgm:prSet presAssocID="{902FC2B7-4F14-45DA-9C7B-F5F4D69C3B64}" presName="centerShape" presStyleLbl="vennNode1" presStyleIdx="0" presStyleCnt="4" custScaleY="84945" custLinFactNeighborX="-2333" custLinFactNeighborY="2281"/>
      <dgm:spPr/>
      <dgm:t>
        <a:bodyPr/>
        <a:lstStyle/>
        <a:p>
          <a:endParaRPr lang="en-US"/>
        </a:p>
      </dgm:t>
    </dgm:pt>
    <dgm:pt modelId="{39AA29ED-4878-4EED-97BF-FC215125DC73}" type="pres">
      <dgm:prSet presAssocID="{E135DF4C-1A41-4BAE-833D-F26B0EEB078E}" presName="node" presStyleLbl="vennNode1" presStyleIdx="1" presStyleCnt="4" custScaleX="191364" custScaleY="100598" custRadScaleRad="71972" custRadScaleInc="-5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AC41-F0BA-4314-9701-29E9897F44CE}" type="pres">
      <dgm:prSet presAssocID="{AD505216-8C7C-4340-9DA2-BE20B4C25AA2}" presName="node" presStyleLbl="vennNode1" presStyleIdx="2" presStyleCnt="4" custScaleX="174988" custScaleY="128868" custRadScaleRad="103110" custRadScaleInc="106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6A31C-2C2B-478E-A7B2-1A6CCA79A151}" type="pres">
      <dgm:prSet presAssocID="{C88935D4-F7BE-4A1C-B4ED-18B27C95DA49}" presName="node" presStyleLbl="vennNode1" presStyleIdx="3" presStyleCnt="4" custScaleX="175243" custScaleY="141843" custRadScaleRad="97747" custRadScaleInc="-103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D86A3-36D2-4132-85AE-7857AB70F50B}" type="presOf" srcId="{C88935D4-F7BE-4A1C-B4ED-18B27C95DA49}" destId="{BF66A31C-2C2B-478E-A7B2-1A6CCA79A151}" srcOrd="0" destOrd="0" presId="urn:microsoft.com/office/officeart/2005/8/layout/radial3"/>
    <dgm:cxn modelId="{3BC547F5-82DA-4EB3-86CA-192228791AD9}" srcId="{902FC2B7-4F14-45DA-9C7B-F5F4D69C3B64}" destId="{E135DF4C-1A41-4BAE-833D-F26B0EEB078E}" srcOrd="0" destOrd="0" parTransId="{2B5E62A6-67BB-45DA-997F-A4D3C099F2C9}" sibTransId="{B7DEFD05-750B-48EF-ABE5-688B7E596900}"/>
    <dgm:cxn modelId="{CCC793E7-9DF0-476D-9236-9DA8330974E4}" srcId="{902FC2B7-4F14-45DA-9C7B-F5F4D69C3B64}" destId="{C88935D4-F7BE-4A1C-B4ED-18B27C95DA49}" srcOrd="2" destOrd="0" parTransId="{0AFAD315-EF71-4C18-83F8-6F62B5686F1D}" sibTransId="{DAF3F02C-3CCB-479A-9FA9-ED729CAEFA34}"/>
    <dgm:cxn modelId="{C57E7065-AF59-462F-AE60-6B2DA3191005}" srcId="{902FC2B7-4F14-45DA-9C7B-F5F4D69C3B64}" destId="{AD505216-8C7C-4340-9DA2-BE20B4C25AA2}" srcOrd="1" destOrd="0" parTransId="{0BB5FAE2-F6DF-470B-A0C5-4A7E3CC55818}" sibTransId="{50E4B5E8-8B35-4C50-8BE5-C5A84DA84121}"/>
    <dgm:cxn modelId="{B831C1EB-C39E-45EB-B15D-116891822587}" type="presOf" srcId="{688490E9-40E2-4606-8436-0873AA66B473}" destId="{2F657C46-EC10-4EEE-9353-5A8E03461580}" srcOrd="0" destOrd="0" presId="urn:microsoft.com/office/officeart/2005/8/layout/radial3"/>
    <dgm:cxn modelId="{6CBD5C44-7570-4F9E-AA46-00EF5A96D113}" type="presOf" srcId="{902FC2B7-4F14-45DA-9C7B-F5F4D69C3B64}" destId="{05B931D1-7E44-47C5-8B95-56723459BFCB}" srcOrd="0" destOrd="0" presId="urn:microsoft.com/office/officeart/2005/8/layout/radial3"/>
    <dgm:cxn modelId="{7A6E1906-64C2-4A3D-9841-F2F6446C5C77}" type="presOf" srcId="{AD505216-8C7C-4340-9DA2-BE20B4C25AA2}" destId="{7578AC41-F0BA-4314-9701-29E9897F44CE}" srcOrd="0" destOrd="0" presId="urn:microsoft.com/office/officeart/2005/8/layout/radial3"/>
    <dgm:cxn modelId="{CF4A5E54-4F47-4EC8-A067-EC68C451CFBE}" srcId="{688490E9-40E2-4606-8436-0873AA66B473}" destId="{902FC2B7-4F14-45DA-9C7B-F5F4D69C3B64}" srcOrd="0" destOrd="0" parTransId="{845A7663-DC56-4D41-B559-01CEB5E49A81}" sibTransId="{62EE8A20-2773-4F37-AB2E-A4DBF45EDF48}"/>
    <dgm:cxn modelId="{F174F5C8-57BD-4E33-B8D2-C5D51C90EF9E}" type="presOf" srcId="{E135DF4C-1A41-4BAE-833D-F26B0EEB078E}" destId="{39AA29ED-4878-4EED-97BF-FC215125DC73}" srcOrd="0" destOrd="0" presId="urn:microsoft.com/office/officeart/2005/8/layout/radial3"/>
    <dgm:cxn modelId="{FB6C7F20-B7B2-4374-9E72-9DB4257F8182}" type="presParOf" srcId="{2F657C46-EC10-4EEE-9353-5A8E03461580}" destId="{15D4568E-5850-4B01-B2C2-C7284D8A95E6}" srcOrd="0" destOrd="0" presId="urn:microsoft.com/office/officeart/2005/8/layout/radial3"/>
    <dgm:cxn modelId="{A18E004A-0B03-45D9-AAED-994957C96B4C}" type="presParOf" srcId="{15D4568E-5850-4B01-B2C2-C7284D8A95E6}" destId="{05B931D1-7E44-47C5-8B95-56723459BFCB}" srcOrd="0" destOrd="0" presId="urn:microsoft.com/office/officeart/2005/8/layout/radial3"/>
    <dgm:cxn modelId="{748C5407-9A1D-4427-A2FC-61FB65C1F001}" type="presParOf" srcId="{15D4568E-5850-4B01-B2C2-C7284D8A95E6}" destId="{39AA29ED-4878-4EED-97BF-FC215125DC73}" srcOrd="1" destOrd="0" presId="urn:microsoft.com/office/officeart/2005/8/layout/radial3"/>
    <dgm:cxn modelId="{8BB19CC2-6066-4F9F-A395-6ED421219631}" type="presParOf" srcId="{15D4568E-5850-4B01-B2C2-C7284D8A95E6}" destId="{7578AC41-F0BA-4314-9701-29E9897F44CE}" srcOrd="2" destOrd="0" presId="urn:microsoft.com/office/officeart/2005/8/layout/radial3"/>
    <dgm:cxn modelId="{16A7727E-1D91-4E01-A681-6C412349C57B}" type="presParOf" srcId="{15D4568E-5850-4B01-B2C2-C7284D8A95E6}" destId="{BF66A31C-2C2B-478E-A7B2-1A6CCA79A151}" srcOrd="3" destOrd="0" presId="urn:microsoft.com/office/officeart/2005/8/layout/radial3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ECDDD5-9E89-4A05-ACEB-23116003E45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997F1-8AB6-49E6-BC7F-C7D63731CFF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দুর্বোধ্যতা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3A8B050-78FD-4201-AEAE-05AC4EF153BA}" type="parTrans" cxnId="{E2BEC3BB-17BB-4733-AC46-146901682CEE}">
      <dgm:prSet/>
      <dgm:spPr/>
      <dgm:t>
        <a:bodyPr/>
        <a:lstStyle/>
        <a:p>
          <a:endParaRPr lang="en-US"/>
        </a:p>
      </dgm:t>
    </dgm:pt>
    <dgm:pt modelId="{499189B4-DF3F-4B23-9E23-D91367F7EFE6}" type="sibTrans" cxnId="{E2BEC3BB-17BB-4733-AC46-146901682CEE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640878-7333-44B0-9E4B-44DAF6DB38C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বাগধারার শব্দ পরিবর্তন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F5CC7D16-F7B0-4C92-A134-D937F12551D0}" type="parTrans" cxnId="{50589E13-85E1-4A90-89AA-C7F7469E18C9}">
      <dgm:prSet/>
      <dgm:spPr/>
      <dgm:t>
        <a:bodyPr/>
        <a:lstStyle/>
        <a:p>
          <a:endParaRPr lang="en-US"/>
        </a:p>
      </dgm:t>
    </dgm:pt>
    <dgm:pt modelId="{68C40557-38FE-41D5-8AF3-C0A23B840409}" type="sibTrans" cxnId="{50589E13-85E1-4A90-89AA-C7F7469E18C9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865316C-1729-49C9-9FCE-901C50631D8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গুরুচন্ডালী দোষ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B5E4936-8444-4F61-BDC3-7B88791B53FE}" type="parTrans" cxnId="{14310E67-504C-4652-8F25-66FA8256B0F7}">
      <dgm:prSet/>
      <dgm:spPr/>
      <dgm:t>
        <a:bodyPr/>
        <a:lstStyle/>
        <a:p>
          <a:endParaRPr lang="en-US"/>
        </a:p>
      </dgm:t>
    </dgm:pt>
    <dgm:pt modelId="{4DBB28AC-E56E-47C2-B95B-C98FC805FC10}" type="sibTrans" cxnId="{14310E67-504C-4652-8F25-66FA8256B0F7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01C36D7-F77B-43E6-94E0-92EAFEA5DD3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রীতিসিদ্ধ </a:t>
          </a:r>
        </a:p>
        <a:p>
          <a:r>
            <a: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অর্থবাচকতা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9F604851-9CBB-4EC8-AA84-1DC2BD11D1C5}" type="parTrans" cxnId="{396ACCF2-ADF5-48BE-8126-227ABCC5170E}">
      <dgm:prSet/>
      <dgm:spPr/>
      <dgm:t>
        <a:bodyPr/>
        <a:lstStyle/>
        <a:p>
          <a:endParaRPr lang="en-US"/>
        </a:p>
      </dgm:t>
    </dgm:pt>
    <dgm:pt modelId="{C8A25D05-6B3E-4DE4-8FF4-58998D3AD839}" type="sibTrans" cxnId="{396ACCF2-ADF5-48BE-8126-227ABCC5170E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B6D3227-567C-496E-A4F2-DE0C6450CE8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উপমার </a:t>
          </a:r>
        </a:p>
        <a:p>
          <a:r>
            <a:rPr lang="bn-BD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ভুল প্রয়োগ</a:t>
          </a:r>
          <a:endParaRPr lang="en-US" sz="36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0318325B-6D62-4BDD-A253-7A7549E79CA6}" type="parTrans" cxnId="{8A1321F7-BB13-41E4-84E9-D7493716FF3F}">
      <dgm:prSet/>
      <dgm:spPr/>
      <dgm:t>
        <a:bodyPr/>
        <a:lstStyle/>
        <a:p>
          <a:endParaRPr lang="en-US"/>
        </a:p>
      </dgm:t>
    </dgm:pt>
    <dgm:pt modelId="{F5489A5D-825C-49C4-9069-B1E49FFB887C}" type="sibTrans" cxnId="{8A1321F7-BB13-41E4-84E9-D7493716FF3F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1CD3E7C-8337-4EE8-A3E2-106DA588160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বাহুল্য দোষ</a:t>
          </a:r>
          <a:endParaRPr lang="en-US" sz="4000" dirty="0">
            <a:solidFill>
              <a:srgbClr val="002060"/>
            </a:solidFill>
            <a:latin typeface="NikoshBAN" pitchFamily="2" charset="0"/>
            <a:cs typeface="NikoshBAN" pitchFamily="2" charset="0"/>
          </a:endParaRPr>
        </a:p>
      </dgm:t>
    </dgm:pt>
    <dgm:pt modelId="{DA6376FA-ACD6-4F6F-879B-528F5E1E6730}" type="parTrans" cxnId="{139DC06F-6649-4EA5-BCF4-276E74499D0A}">
      <dgm:prSet/>
      <dgm:spPr/>
      <dgm:t>
        <a:bodyPr/>
        <a:lstStyle/>
        <a:p>
          <a:endParaRPr lang="en-US"/>
        </a:p>
      </dgm:t>
    </dgm:pt>
    <dgm:pt modelId="{BCC0A45A-34B1-48D0-8C74-C8088346EFEC}" type="sibTrans" cxnId="{139DC06F-6649-4EA5-BCF4-276E74499D0A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E3E04D-C381-425F-9FAF-DDAF6D51C078}" type="pres">
      <dgm:prSet presAssocID="{15ECDDD5-9E89-4A05-ACEB-23116003E4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460CE-3323-4951-9B5B-6F3A3AE75428}" type="pres">
      <dgm:prSet presAssocID="{04D997F1-8AB6-49E6-BC7F-C7D63731CFF5}" presName="node" presStyleLbl="node1" presStyleIdx="0" presStyleCnt="6" custAng="0" custScaleX="216510" custScaleY="102075" custRadScaleRad="97405" custRadScaleInc="-26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77197-CDA4-4406-B73F-4DCF95664DFF}" type="pres">
      <dgm:prSet presAssocID="{04D997F1-8AB6-49E6-BC7F-C7D63731CFF5}" presName="spNode" presStyleCnt="0"/>
      <dgm:spPr/>
    </dgm:pt>
    <dgm:pt modelId="{01C0496C-2D35-4BFB-A6B6-EA9621AEEFAE}" type="pres">
      <dgm:prSet presAssocID="{499189B4-DF3F-4B23-9E23-D91367F7EFE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8A47E01-4E32-4D73-AFE3-1630A9845438}" type="pres">
      <dgm:prSet presAssocID="{AB6D3227-567C-496E-A4F2-DE0C6450CE84}" presName="node" presStyleLbl="node1" presStyleIdx="1" presStyleCnt="6" custScaleX="175267" custScaleY="130762" custRadScaleRad="127489" custRadScaleInc="53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3D1C5-C22F-460A-99D3-C4470DE52F87}" type="pres">
      <dgm:prSet presAssocID="{AB6D3227-567C-496E-A4F2-DE0C6450CE84}" presName="spNode" presStyleCnt="0"/>
      <dgm:spPr/>
    </dgm:pt>
    <dgm:pt modelId="{59D4867A-CC3A-4310-A5E8-83B2C0BC32D9}" type="pres">
      <dgm:prSet presAssocID="{F5489A5D-825C-49C4-9069-B1E49FFB887C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FA44F2E-90A1-4956-97BB-A7700028A7B6}" type="pres">
      <dgm:prSet presAssocID="{51CD3E7C-8337-4EE8-A3E2-106DA5881603}" presName="node" presStyleLbl="node1" presStyleIdx="2" presStyleCnt="6" custScaleX="166448" custScaleY="119469" custRadScaleRad="159152" custRadScaleInc="-86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FC4B4-F356-4808-9A46-1963B2D560E3}" type="pres">
      <dgm:prSet presAssocID="{51CD3E7C-8337-4EE8-A3E2-106DA5881603}" presName="spNode" presStyleCnt="0"/>
      <dgm:spPr/>
    </dgm:pt>
    <dgm:pt modelId="{88131C02-44BE-4133-8FF6-5FD39FECC8D4}" type="pres">
      <dgm:prSet presAssocID="{BCC0A45A-34B1-48D0-8C74-C8088346EFEC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7855BB9-8629-482D-8F8C-C41B69977D36}" type="pres">
      <dgm:prSet presAssocID="{99640878-7333-44B0-9E4B-44DAF6DB38C7}" presName="node" presStyleLbl="node1" presStyleIdx="3" presStyleCnt="6" custScaleX="207315" custScaleY="113372" custRadScaleRad="89306" custRadScaleInc="-85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E1417-7B21-4F2D-8DDB-C4F1ABC9FF77}" type="pres">
      <dgm:prSet presAssocID="{99640878-7333-44B0-9E4B-44DAF6DB38C7}" presName="spNode" presStyleCnt="0"/>
      <dgm:spPr/>
    </dgm:pt>
    <dgm:pt modelId="{42B1E598-E865-4A39-97C0-18BF0A2F4482}" type="pres">
      <dgm:prSet presAssocID="{68C40557-38FE-41D5-8AF3-C0A23B8404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1A1A339-2969-448A-A41A-FB66669E561E}" type="pres">
      <dgm:prSet presAssocID="{3865316C-1729-49C9-9FCE-901C50631D8B}" presName="node" presStyleLbl="node1" presStyleIdx="4" presStyleCnt="6" custScaleX="182187" custScaleY="127923" custRadScaleRad="115064" custRadScaleInc="60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F5360-E011-4AD5-82E0-83DC725ECFFB}" type="pres">
      <dgm:prSet presAssocID="{3865316C-1729-49C9-9FCE-901C50631D8B}" presName="spNode" presStyleCnt="0"/>
      <dgm:spPr/>
    </dgm:pt>
    <dgm:pt modelId="{5F86ECB7-5853-4131-B9E5-837923BE622F}" type="pres">
      <dgm:prSet presAssocID="{4DBB28AC-E56E-47C2-B95B-C98FC805FC1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D8DC25B-356A-4AB0-B9C6-3932E670274D}" type="pres">
      <dgm:prSet presAssocID="{901C36D7-F77B-43E6-94E0-92EAFEA5DD34}" presName="node" presStyleLbl="node1" presStyleIdx="5" presStyleCnt="6" custScaleX="180782" custScaleY="138344" custRadScaleRad="114187" custRadScaleInc="-61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F07A0-6796-49FE-8A1E-A7CF49D58A22}" type="pres">
      <dgm:prSet presAssocID="{901C36D7-F77B-43E6-94E0-92EAFEA5DD34}" presName="spNode" presStyleCnt="0"/>
      <dgm:spPr/>
    </dgm:pt>
    <dgm:pt modelId="{CCEF0A70-3828-4A3D-8E25-8D9E4A227FD6}" type="pres">
      <dgm:prSet presAssocID="{C8A25D05-6B3E-4DE4-8FF4-58998D3AD83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E5E4C65C-392D-4684-877B-DAD7A0318D15}" type="presOf" srcId="{C8A25D05-6B3E-4DE4-8FF4-58998D3AD839}" destId="{CCEF0A70-3828-4A3D-8E25-8D9E4A227FD6}" srcOrd="0" destOrd="0" presId="urn:microsoft.com/office/officeart/2005/8/layout/cycle6"/>
    <dgm:cxn modelId="{B04E70CA-DC91-43D2-8C5F-7238217AADB2}" type="presOf" srcId="{3865316C-1729-49C9-9FCE-901C50631D8B}" destId="{31A1A339-2969-448A-A41A-FB66669E561E}" srcOrd="0" destOrd="0" presId="urn:microsoft.com/office/officeart/2005/8/layout/cycle6"/>
    <dgm:cxn modelId="{BC30806A-38FC-469F-B6F8-1C0A5F59C87C}" type="presOf" srcId="{F5489A5D-825C-49C4-9069-B1E49FFB887C}" destId="{59D4867A-CC3A-4310-A5E8-83B2C0BC32D9}" srcOrd="0" destOrd="0" presId="urn:microsoft.com/office/officeart/2005/8/layout/cycle6"/>
    <dgm:cxn modelId="{14310E67-504C-4652-8F25-66FA8256B0F7}" srcId="{15ECDDD5-9E89-4A05-ACEB-23116003E456}" destId="{3865316C-1729-49C9-9FCE-901C50631D8B}" srcOrd="4" destOrd="0" parTransId="{DB5E4936-8444-4F61-BDC3-7B88791B53FE}" sibTransId="{4DBB28AC-E56E-47C2-B95B-C98FC805FC10}"/>
    <dgm:cxn modelId="{8A1321F7-BB13-41E4-84E9-D7493716FF3F}" srcId="{15ECDDD5-9E89-4A05-ACEB-23116003E456}" destId="{AB6D3227-567C-496E-A4F2-DE0C6450CE84}" srcOrd="1" destOrd="0" parTransId="{0318325B-6D62-4BDD-A253-7A7549E79CA6}" sibTransId="{F5489A5D-825C-49C4-9069-B1E49FFB887C}"/>
    <dgm:cxn modelId="{8386D606-149A-4C9A-90F8-981580C894BE}" type="presOf" srcId="{AB6D3227-567C-496E-A4F2-DE0C6450CE84}" destId="{98A47E01-4E32-4D73-AFE3-1630A9845438}" srcOrd="0" destOrd="0" presId="urn:microsoft.com/office/officeart/2005/8/layout/cycle6"/>
    <dgm:cxn modelId="{B1830301-5A69-4538-B845-6DC25F789DCC}" type="presOf" srcId="{BCC0A45A-34B1-48D0-8C74-C8088346EFEC}" destId="{88131C02-44BE-4133-8FF6-5FD39FECC8D4}" srcOrd="0" destOrd="0" presId="urn:microsoft.com/office/officeart/2005/8/layout/cycle6"/>
    <dgm:cxn modelId="{482BC79E-05E0-4C70-9702-07D6776E4469}" type="presOf" srcId="{51CD3E7C-8337-4EE8-A3E2-106DA5881603}" destId="{7FA44F2E-90A1-4956-97BB-A7700028A7B6}" srcOrd="0" destOrd="0" presId="urn:microsoft.com/office/officeart/2005/8/layout/cycle6"/>
    <dgm:cxn modelId="{785FDFDF-4BC8-4327-9764-1446ACFDA751}" type="presOf" srcId="{68C40557-38FE-41D5-8AF3-C0A23B840409}" destId="{42B1E598-E865-4A39-97C0-18BF0A2F4482}" srcOrd="0" destOrd="0" presId="urn:microsoft.com/office/officeart/2005/8/layout/cycle6"/>
    <dgm:cxn modelId="{A8FF7321-3CCA-42FE-98F0-2F69BB859B26}" type="presOf" srcId="{15ECDDD5-9E89-4A05-ACEB-23116003E456}" destId="{4FE3E04D-C381-425F-9FAF-DDAF6D51C078}" srcOrd="0" destOrd="0" presId="urn:microsoft.com/office/officeart/2005/8/layout/cycle6"/>
    <dgm:cxn modelId="{396ACCF2-ADF5-48BE-8126-227ABCC5170E}" srcId="{15ECDDD5-9E89-4A05-ACEB-23116003E456}" destId="{901C36D7-F77B-43E6-94E0-92EAFEA5DD34}" srcOrd="5" destOrd="0" parTransId="{9F604851-9CBB-4EC8-AA84-1DC2BD11D1C5}" sibTransId="{C8A25D05-6B3E-4DE4-8FF4-58998D3AD839}"/>
    <dgm:cxn modelId="{6BC8AD23-66F5-4E58-BFEE-7E140D261BC1}" type="presOf" srcId="{901C36D7-F77B-43E6-94E0-92EAFEA5DD34}" destId="{7D8DC25B-356A-4AB0-B9C6-3932E670274D}" srcOrd="0" destOrd="0" presId="urn:microsoft.com/office/officeart/2005/8/layout/cycle6"/>
    <dgm:cxn modelId="{3961DC2F-20FB-4B7D-B83B-5305A87C90F7}" type="presOf" srcId="{99640878-7333-44B0-9E4B-44DAF6DB38C7}" destId="{57855BB9-8629-482D-8F8C-C41B69977D36}" srcOrd="0" destOrd="0" presId="urn:microsoft.com/office/officeart/2005/8/layout/cycle6"/>
    <dgm:cxn modelId="{E2BEC3BB-17BB-4733-AC46-146901682CEE}" srcId="{15ECDDD5-9E89-4A05-ACEB-23116003E456}" destId="{04D997F1-8AB6-49E6-BC7F-C7D63731CFF5}" srcOrd="0" destOrd="0" parTransId="{93A8B050-78FD-4201-AEAE-05AC4EF153BA}" sibTransId="{499189B4-DF3F-4B23-9E23-D91367F7EFE6}"/>
    <dgm:cxn modelId="{50589E13-85E1-4A90-89AA-C7F7469E18C9}" srcId="{15ECDDD5-9E89-4A05-ACEB-23116003E456}" destId="{99640878-7333-44B0-9E4B-44DAF6DB38C7}" srcOrd="3" destOrd="0" parTransId="{F5CC7D16-F7B0-4C92-A134-D937F12551D0}" sibTransId="{68C40557-38FE-41D5-8AF3-C0A23B840409}"/>
    <dgm:cxn modelId="{76D9BC98-4E24-4B99-B2BE-234618BB45E5}" type="presOf" srcId="{499189B4-DF3F-4B23-9E23-D91367F7EFE6}" destId="{01C0496C-2D35-4BFB-A6B6-EA9621AEEFAE}" srcOrd="0" destOrd="0" presId="urn:microsoft.com/office/officeart/2005/8/layout/cycle6"/>
    <dgm:cxn modelId="{139DC06F-6649-4EA5-BCF4-276E74499D0A}" srcId="{15ECDDD5-9E89-4A05-ACEB-23116003E456}" destId="{51CD3E7C-8337-4EE8-A3E2-106DA5881603}" srcOrd="2" destOrd="0" parTransId="{DA6376FA-ACD6-4F6F-879B-528F5E1E6730}" sibTransId="{BCC0A45A-34B1-48D0-8C74-C8088346EFEC}"/>
    <dgm:cxn modelId="{CC0D55F1-DF33-4B79-9AC1-088B50C473E9}" type="presOf" srcId="{4DBB28AC-E56E-47C2-B95B-C98FC805FC10}" destId="{5F86ECB7-5853-4131-B9E5-837923BE622F}" srcOrd="0" destOrd="0" presId="urn:microsoft.com/office/officeart/2005/8/layout/cycle6"/>
    <dgm:cxn modelId="{B95C742C-8B68-4C30-AFD3-ED3316D85387}" type="presOf" srcId="{04D997F1-8AB6-49E6-BC7F-C7D63731CFF5}" destId="{2E4460CE-3323-4951-9B5B-6F3A3AE75428}" srcOrd="0" destOrd="0" presId="urn:microsoft.com/office/officeart/2005/8/layout/cycle6"/>
    <dgm:cxn modelId="{A9A7CE53-18AD-4A40-9F6D-29DA3176AEB4}" type="presParOf" srcId="{4FE3E04D-C381-425F-9FAF-DDAF6D51C078}" destId="{2E4460CE-3323-4951-9B5B-6F3A3AE75428}" srcOrd="0" destOrd="0" presId="urn:microsoft.com/office/officeart/2005/8/layout/cycle6"/>
    <dgm:cxn modelId="{5BF52D5C-2597-41C5-BE20-E0D827F18DE4}" type="presParOf" srcId="{4FE3E04D-C381-425F-9FAF-DDAF6D51C078}" destId="{40D77197-CDA4-4406-B73F-4DCF95664DFF}" srcOrd="1" destOrd="0" presId="urn:microsoft.com/office/officeart/2005/8/layout/cycle6"/>
    <dgm:cxn modelId="{52E9DA8B-D8FC-4CEA-BBC4-83B010D2E49D}" type="presParOf" srcId="{4FE3E04D-C381-425F-9FAF-DDAF6D51C078}" destId="{01C0496C-2D35-4BFB-A6B6-EA9621AEEFAE}" srcOrd="2" destOrd="0" presId="urn:microsoft.com/office/officeart/2005/8/layout/cycle6"/>
    <dgm:cxn modelId="{9F9D782E-8E20-48FB-830E-C5C7325FAF92}" type="presParOf" srcId="{4FE3E04D-C381-425F-9FAF-DDAF6D51C078}" destId="{98A47E01-4E32-4D73-AFE3-1630A9845438}" srcOrd="3" destOrd="0" presId="urn:microsoft.com/office/officeart/2005/8/layout/cycle6"/>
    <dgm:cxn modelId="{709EB08D-860E-41DA-AC5E-F9BDB6A86355}" type="presParOf" srcId="{4FE3E04D-C381-425F-9FAF-DDAF6D51C078}" destId="{7813D1C5-C22F-460A-99D3-C4470DE52F87}" srcOrd="4" destOrd="0" presId="urn:microsoft.com/office/officeart/2005/8/layout/cycle6"/>
    <dgm:cxn modelId="{73B779A5-984F-45A0-AA84-5CC4E2E87DF9}" type="presParOf" srcId="{4FE3E04D-C381-425F-9FAF-DDAF6D51C078}" destId="{59D4867A-CC3A-4310-A5E8-83B2C0BC32D9}" srcOrd="5" destOrd="0" presId="urn:microsoft.com/office/officeart/2005/8/layout/cycle6"/>
    <dgm:cxn modelId="{6427461E-98CB-49A0-AFDD-A0CFEA17C40D}" type="presParOf" srcId="{4FE3E04D-C381-425F-9FAF-DDAF6D51C078}" destId="{7FA44F2E-90A1-4956-97BB-A7700028A7B6}" srcOrd="6" destOrd="0" presId="urn:microsoft.com/office/officeart/2005/8/layout/cycle6"/>
    <dgm:cxn modelId="{07B31CA6-D2E5-4BC3-8CB6-EC1B7B9034D2}" type="presParOf" srcId="{4FE3E04D-C381-425F-9FAF-DDAF6D51C078}" destId="{028FC4B4-F356-4808-9A46-1963B2D560E3}" srcOrd="7" destOrd="0" presId="urn:microsoft.com/office/officeart/2005/8/layout/cycle6"/>
    <dgm:cxn modelId="{EBBBD6E8-2D68-490B-9A76-2494981C255E}" type="presParOf" srcId="{4FE3E04D-C381-425F-9FAF-DDAF6D51C078}" destId="{88131C02-44BE-4133-8FF6-5FD39FECC8D4}" srcOrd="8" destOrd="0" presId="urn:microsoft.com/office/officeart/2005/8/layout/cycle6"/>
    <dgm:cxn modelId="{6212BA88-90C2-49AE-B108-F7826815E61C}" type="presParOf" srcId="{4FE3E04D-C381-425F-9FAF-DDAF6D51C078}" destId="{57855BB9-8629-482D-8F8C-C41B69977D36}" srcOrd="9" destOrd="0" presId="urn:microsoft.com/office/officeart/2005/8/layout/cycle6"/>
    <dgm:cxn modelId="{D93B50BC-9077-4EF8-8792-2B9F24FCA801}" type="presParOf" srcId="{4FE3E04D-C381-425F-9FAF-DDAF6D51C078}" destId="{6D3E1417-7B21-4F2D-8DDB-C4F1ABC9FF77}" srcOrd="10" destOrd="0" presId="urn:microsoft.com/office/officeart/2005/8/layout/cycle6"/>
    <dgm:cxn modelId="{3461CCB4-C74F-4B93-90DE-CD6124020C0A}" type="presParOf" srcId="{4FE3E04D-C381-425F-9FAF-DDAF6D51C078}" destId="{42B1E598-E865-4A39-97C0-18BF0A2F4482}" srcOrd="11" destOrd="0" presId="urn:microsoft.com/office/officeart/2005/8/layout/cycle6"/>
    <dgm:cxn modelId="{6AB9C2FA-2DD8-433E-A1E1-C63AF89AC9F1}" type="presParOf" srcId="{4FE3E04D-C381-425F-9FAF-DDAF6D51C078}" destId="{31A1A339-2969-448A-A41A-FB66669E561E}" srcOrd="12" destOrd="0" presId="urn:microsoft.com/office/officeart/2005/8/layout/cycle6"/>
    <dgm:cxn modelId="{4AACE6E2-795D-483E-87D4-120FB968C160}" type="presParOf" srcId="{4FE3E04D-C381-425F-9FAF-DDAF6D51C078}" destId="{AFDF5360-E011-4AD5-82E0-83DC725ECFFB}" srcOrd="13" destOrd="0" presId="urn:microsoft.com/office/officeart/2005/8/layout/cycle6"/>
    <dgm:cxn modelId="{4DD8B12E-DCBC-4456-BF74-60F3C1AF68B2}" type="presParOf" srcId="{4FE3E04D-C381-425F-9FAF-DDAF6D51C078}" destId="{5F86ECB7-5853-4131-B9E5-837923BE622F}" srcOrd="14" destOrd="0" presId="urn:microsoft.com/office/officeart/2005/8/layout/cycle6"/>
    <dgm:cxn modelId="{9D98ADCF-F852-4EDF-B42D-B88A8B719D14}" type="presParOf" srcId="{4FE3E04D-C381-425F-9FAF-DDAF6D51C078}" destId="{7D8DC25B-356A-4AB0-B9C6-3932E670274D}" srcOrd="15" destOrd="0" presId="urn:microsoft.com/office/officeart/2005/8/layout/cycle6"/>
    <dgm:cxn modelId="{21A4D0D9-C621-4C34-84C7-B68B27A41F63}" type="presParOf" srcId="{4FE3E04D-C381-425F-9FAF-DDAF6D51C078}" destId="{673F07A0-6796-49FE-8A1E-A7CF49D58A22}" srcOrd="16" destOrd="0" presId="urn:microsoft.com/office/officeart/2005/8/layout/cycle6"/>
    <dgm:cxn modelId="{2DBABCCA-9357-4624-9D3E-EA1D5D57FAB6}" type="presParOf" srcId="{4FE3E04D-C381-425F-9FAF-DDAF6D51C078}" destId="{CCEF0A70-3828-4A3D-8E25-8D9E4A227FD6}" srcOrd="17" destOrd="0" presId="urn:microsoft.com/office/officeart/2005/8/layout/cycle6"/>
  </dgm:cxnLst>
  <dgm:bg>
    <a:solidFill>
      <a:schemeClr val="accent3">
        <a:lumMod val="60000"/>
        <a:lumOff val="40000"/>
      </a:schemeClr>
    </a:solidFill>
  </dgm:bg>
  <dgm:whole>
    <a:ln w="76200"/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8C7ED7-FDC4-4EA3-AB5B-EECD3F5C578E}">
      <dsp:nvSpPr>
        <dsp:cNvPr id="0" name=""/>
        <dsp:cNvSpPr/>
      </dsp:nvSpPr>
      <dsp:spPr>
        <a:xfrm rot="5400000">
          <a:off x="-935593" y="977238"/>
          <a:ext cx="6084099" cy="414152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500" kern="1200" baseline="0" dirty="0" smtClean="0">
              <a:latin typeface="NikoshBAN" pitchFamily="2" charset="0"/>
              <a:cs typeface="NikoshBAN" pitchFamily="2" charset="0"/>
            </a:rPr>
            <a:t>স্বাগতম</a:t>
          </a:r>
          <a:endParaRPr lang="en-US" sz="11500" kern="1200" baseline="0" dirty="0">
            <a:latin typeface="NikoshBAN" pitchFamily="2" charset="0"/>
            <a:cs typeface="NikoshBAN" pitchFamily="2" charset="0"/>
          </a:endParaRPr>
        </a:p>
      </dsp:txBody>
      <dsp:txXfrm rot="5400000">
        <a:off x="-935593" y="977238"/>
        <a:ext cx="6084099" cy="4141522"/>
      </dsp:txXfrm>
    </dsp:sp>
    <dsp:sp modelId="{3107B343-0351-4677-9EB6-BD3F7194996A}">
      <dsp:nvSpPr>
        <dsp:cNvPr id="0" name=""/>
        <dsp:cNvSpPr/>
      </dsp:nvSpPr>
      <dsp:spPr>
        <a:xfrm rot="5400000">
          <a:off x="3316366" y="938191"/>
          <a:ext cx="4666779" cy="2802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B931D1-7E44-47C5-8B95-56723459BFCB}">
      <dsp:nvSpPr>
        <dsp:cNvPr id="0" name=""/>
        <dsp:cNvSpPr/>
      </dsp:nvSpPr>
      <dsp:spPr>
        <a:xfrm>
          <a:off x="2743199" y="1340507"/>
          <a:ext cx="2780108" cy="2780108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itchFamily="2" charset="0"/>
              <a:cs typeface="NikoshBAN" pitchFamily="2" charset="0"/>
            </a:rPr>
            <a:t>বাক্য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2743199" y="1340507"/>
        <a:ext cx="2780108" cy="2780108"/>
      </dsp:txXfrm>
    </dsp:sp>
    <dsp:sp modelId="{39AA29ED-4878-4EED-97BF-FC215125DC73}">
      <dsp:nvSpPr>
        <dsp:cNvPr id="0" name=""/>
        <dsp:cNvSpPr/>
      </dsp:nvSpPr>
      <dsp:spPr>
        <a:xfrm>
          <a:off x="2286003" y="4"/>
          <a:ext cx="3791539" cy="1924627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2286003" y="4"/>
        <a:ext cx="3791539" cy="1924627"/>
      </dsp:txXfrm>
    </dsp:sp>
    <dsp:sp modelId="{7578AC41-F0BA-4314-9701-29E9897F44CE}">
      <dsp:nvSpPr>
        <dsp:cNvPr id="0" name=""/>
        <dsp:cNvSpPr/>
      </dsp:nvSpPr>
      <dsp:spPr>
        <a:xfrm>
          <a:off x="4955133" y="2590811"/>
          <a:ext cx="3274466" cy="1791334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যোগ্যতা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4955133" y="2590811"/>
        <a:ext cx="3274466" cy="1791334"/>
      </dsp:txXfrm>
    </dsp:sp>
    <dsp:sp modelId="{BF66A31C-2C2B-478E-A7B2-1A6CCA79A151}">
      <dsp:nvSpPr>
        <dsp:cNvPr id="0" name=""/>
        <dsp:cNvSpPr/>
      </dsp:nvSpPr>
      <dsp:spPr>
        <a:xfrm>
          <a:off x="76189" y="2514625"/>
          <a:ext cx="3465488" cy="1971694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আসত্তি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76189" y="2514625"/>
        <a:ext cx="3465488" cy="197169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4460CE-3323-4951-9B5B-6F3A3AE75428}">
      <dsp:nvSpPr>
        <dsp:cNvPr id="0" name=""/>
        <dsp:cNvSpPr/>
      </dsp:nvSpPr>
      <dsp:spPr>
        <a:xfrm>
          <a:off x="2514602" y="228609"/>
          <a:ext cx="3731397" cy="114347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দুর্বোধ্যতা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514602" y="228609"/>
        <a:ext cx="3731397" cy="1143474"/>
      </dsp:txXfrm>
    </dsp:sp>
    <dsp:sp modelId="{01C0496C-2D35-4BFB-A6B6-EA9621AEEFAE}">
      <dsp:nvSpPr>
        <dsp:cNvPr id="0" name=""/>
        <dsp:cNvSpPr/>
      </dsp:nvSpPr>
      <dsp:spPr>
        <a:xfrm>
          <a:off x="2227888" y="1237073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3475587" y="136474"/>
              </a:moveTo>
              <a:arcTo wR="2638071" hR="2638071" stAng="17310611" swAng="591373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47E01-4E32-4D73-AFE3-1630A9845438}">
      <dsp:nvSpPr>
        <dsp:cNvPr id="0" name=""/>
        <dsp:cNvSpPr/>
      </dsp:nvSpPr>
      <dsp:spPr>
        <a:xfrm>
          <a:off x="6123396" y="1478381"/>
          <a:ext cx="3020603" cy="146483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উপমার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ভুল প্রয়োগ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123396" y="1478381"/>
        <a:ext cx="3020603" cy="1464834"/>
      </dsp:txXfrm>
    </dsp:sp>
    <dsp:sp modelId="{59D4867A-CC3A-4310-A5E8-83B2C0BC32D9}">
      <dsp:nvSpPr>
        <dsp:cNvPr id="0" name=""/>
        <dsp:cNvSpPr/>
      </dsp:nvSpPr>
      <dsp:spPr>
        <a:xfrm>
          <a:off x="2622985" y="1129361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5145015" y="1816699"/>
              </a:moveTo>
              <a:arcTo wR="2638071" hR="2638071" stAng="20511552" swAng="382583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44F2E-90A1-4956-97BB-A7700028A7B6}">
      <dsp:nvSpPr>
        <dsp:cNvPr id="0" name=""/>
        <dsp:cNvSpPr/>
      </dsp:nvSpPr>
      <dsp:spPr>
        <a:xfrm>
          <a:off x="6275385" y="3232493"/>
          <a:ext cx="2868614" cy="166953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বাহুল্য দোষ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275385" y="3232493"/>
        <a:ext cx="2868614" cy="1669533"/>
      </dsp:txXfrm>
    </dsp:sp>
    <dsp:sp modelId="{88131C02-44BE-4133-8FF6-5FD39FECC8D4}">
      <dsp:nvSpPr>
        <dsp:cNvPr id="0" name=""/>
        <dsp:cNvSpPr/>
      </dsp:nvSpPr>
      <dsp:spPr>
        <a:xfrm>
          <a:off x="2163794" y="32838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4107732" y="4828850"/>
              </a:moveTo>
              <a:arcTo wR="2638071" hR="2638071" stAng="3368683" swAng="594431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55BB9-8629-482D-8F8C-C41B69977D36}">
      <dsp:nvSpPr>
        <dsp:cNvPr id="0" name=""/>
        <dsp:cNvSpPr/>
      </dsp:nvSpPr>
      <dsp:spPr>
        <a:xfrm>
          <a:off x="2825385" y="5083761"/>
          <a:ext cx="3572928" cy="138743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বাগধারার শব্দ পরিবর্তন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25385" y="5083761"/>
        <a:ext cx="3572928" cy="1387437"/>
      </dsp:txXfrm>
    </dsp:sp>
    <dsp:sp modelId="{42B1E598-E865-4A39-97C0-18BF0A2F4482}">
      <dsp:nvSpPr>
        <dsp:cNvPr id="0" name=""/>
        <dsp:cNvSpPr/>
      </dsp:nvSpPr>
      <dsp:spPr>
        <a:xfrm>
          <a:off x="1661103" y="31633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1571738" y="5051026"/>
              </a:moveTo>
              <a:arcTo wR="2638071" hR="2638071" stAng="6830495" swAng="348610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1A339-2969-448A-A41A-FB66669E561E}">
      <dsp:nvSpPr>
        <dsp:cNvPr id="0" name=""/>
        <dsp:cNvSpPr/>
      </dsp:nvSpPr>
      <dsp:spPr>
        <a:xfrm>
          <a:off x="0" y="3527933"/>
          <a:ext cx="3139864" cy="143303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গুরুচন্ডালী দোষ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0" y="3527933"/>
        <a:ext cx="3139864" cy="1433030"/>
      </dsp:txXfrm>
    </dsp:sp>
    <dsp:sp modelId="{5F86ECB7-5853-4131-B9E5-837923BE622F}">
      <dsp:nvSpPr>
        <dsp:cNvPr id="0" name=""/>
        <dsp:cNvSpPr/>
      </dsp:nvSpPr>
      <dsp:spPr>
        <a:xfrm>
          <a:off x="1266856" y="1713846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132975" y="1811077"/>
              </a:moveTo>
              <a:arcTo wR="2638071" hR="2638071" stAng="11896159" swAng="404824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DC25B-356A-4AB0-B9C6-3932E670274D}">
      <dsp:nvSpPr>
        <dsp:cNvPr id="0" name=""/>
        <dsp:cNvSpPr/>
      </dsp:nvSpPr>
      <dsp:spPr>
        <a:xfrm>
          <a:off x="0" y="1683697"/>
          <a:ext cx="3180003" cy="154977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রীতিসিদ্ধ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অর্থবাচকতা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0" y="1683697"/>
        <a:ext cx="3180003" cy="1549770"/>
      </dsp:txXfrm>
    </dsp:sp>
    <dsp:sp modelId="{CCEF0A70-3828-4A3D-8E25-8D9E4A227FD6}">
      <dsp:nvSpPr>
        <dsp:cNvPr id="0" name=""/>
        <dsp:cNvSpPr/>
      </dsp:nvSpPr>
      <dsp:spPr>
        <a:xfrm>
          <a:off x="1856697" y="1142438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1042049" y="537562"/>
              </a:moveTo>
              <a:arcTo wR="2638071" hR="2638071" stAng="13966289" swAng="780734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E46A-2DB4-4E6D-989A-3082B7DD3E34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2ED2-7252-4797-BA6C-B523906F69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ED2-7252-4797-BA6C-B523906F69A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ED2-7252-4797-BA6C-B523906F69A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ED2-7252-4797-BA6C-B523906F69A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ED2-7252-4797-BA6C-B523906F69A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nimated-flower-image-005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0"/>
            <a:ext cx="3657600" cy="5105400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					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আকাঙ্ক্ষা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গুনহীন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		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		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			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71600" y="3276600"/>
            <a:ext cx="5867400" cy="3048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 পরবর্তি পদ শোনার ইচ্ছ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 আকাঙ্ক্ষা বলে।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410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19050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black-bear-animated-gif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524000"/>
            <a:ext cx="2133600" cy="1447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6096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আকাঙ্খা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8288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বাগানে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ফুটেছে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  <p:pic>
        <p:nvPicPr>
          <p:cNvPr id="6" name="Picture 5" descr="bee-animated-gif-14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886200"/>
            <a:ext cx="1447800" cy="2362200"/>
          </a:xfrm>
          <a:prstGeom prst="rect">
            <a:avLst/>
          </a:prstGeom>
        </p:spPr>
      </p:pic>
      <p:pic>
        <p:nvPicPr>
          <p:cNvPr id="7" name="Picture 6" descr="bee-animated-gif-14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1524000" cy="2362200"/>
          </a:xfrm>
          <a:prstGeom prst="rect">
            <a:avLst/>
          </a:prstGeom>
        </p:spPr>
      </p:pic>
      <p:pic>
        <p:nvPicPr>
          <p:cNvPr id="8" name="Picture 7" descr="bee-animated-gif-14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514600"/>
            <a:ext cx="1371600" cy="3124200"/>
          </a:xfrm>
          <a:prstGeom prst="rect">
            <a:avLst/>
          </a:prstGeom>
        </p:spPr>
      </p:pic>
      <p:pic>
        <p:nvPicPr>
          <p:cNvPr id="9" name="Picture 8" descr="bee-animated-gif-14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895600"/>
            <a:ext cx="1524000" cy="2362200"/>
          </a:xfrm>
          <a:prstGeom prst="rect">
            <a:avLst/>
          </a:prstGeom>
        </p:spPr>
      </p:pic>
      <p:pic>
        <p:nvPicPr>
          <p:cNvPr id="10" name="Picture 9" descr="bee-animated-gif-14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4114800"/>
            <a:ext cx="1524000" cy="2209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গুনহীন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endParaRPr lang="en-US" sz="2400" dirty="0"/>
          </a:p>
        </p:txBody>
      </p:sp>
      <p:sp>
        <p:nvSpPr>
          <p:cNvPr id="7" name="10-Point Star 6"/>
          <p:cNvSpPr/>
          <p:nvPr/>
        </p:nvSpPr>
        <p:spPr>
          <a:xfrm>
            <a:off x="1295400" y="3048000"/>
            <a:ext cx="6248400" cy="3048000"/>
          </a:xfrm>
          <a:prstGeom prst="star10">
            <a:avLst>
              <a:gd name="adj" fmla="val 50000"/>
              <a:gd name="hf" fmla="val 10514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আর্থসঙ্গতি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পদবিন্যাসই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685800" y="1600200"/>
            <a:ext cx="5486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নাচছে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daisy-flower-gif(2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3000"/>
            <a:ext cx="2057400" cy="138005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8382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419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animated-tiger-gif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28800"/>
            <a:ext cx="4495799" cy="3048000"/>
          </a:xfrm>
          <a:prstGeom prst="rect">
            <a:avLst/>
          </a:prstGeom>
          <a:solidFill>
            <a:schemeClr val="accent3"/>
          </a:solidFill>
        </p:spPr>
      </p:pic>
      <p:sp>
        <p:nvSpPr>
          <p:cNvPr id="5" name="TextBox 4"/>
          <p:cNvSpPr txBox="1"/>
          <p:nvPr/>
        </p:nvSpPr>
        <p:spPr>
          <a:xfrm>
            <a:off x="1905000" y="53340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বাঘটি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দৌড়াচ্ছে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85800" y="762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04800"/>
            <a:ext cx="32766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গুনহীন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10-Point Star 10"/>
          <p:cNvSpPr/>
          <p:nvPr/>
        </p:nvSpPr>
        <p:spPr>
          <a:xfrm>
            <a:off x="1143000" y="2667000"/>
            <a:ext cx="6096000" cy="3352800"/>
          </a:xfrm>
          <a:prstGeom prst="star10">
            <a:avLst>
              <a:gd name="adj" fmla="val 50000"/>
              <a:gd name="hf" fmla="val 10514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বাক্যস্থিত পদসমূহের অর্থগত ও ভাবগত মিলবন্ধনের নাম 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যোগ্যতা  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1" y="1524000"/>
            <a:ext cx="533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হাতীগুুলো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উড়ছে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C:\Users\User\Desktop\Bakko\fl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1143000"/>
            <a:ext cx="1447800" cy="1200150"/>
          </a:xfrm>
          <a:prstGeom prst="rect">
            <a:avLst/>
          </a:prstGeom>
          <a:noFill/>
        </p:spPr>
      </p:pic>
      <p:pic>
        <p:nvPicPr>
          <p:cNvPr id="14" name="Picture 3" descr="C:\Users\User\Desktop\Bakko\fly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762000"/>
            <a:ext cx="1600200" cy="1524000"/>
          </a:xfrm>
          <a:prstGeom prst="rect">
            <a:avLst/>
          </a:prstGeom>
          <a:noFill/>
        </p:spPr>
      </p:pic>
      <p:pic>
        <p:nvPicPr>
          <p:cNvPr id="15" name="Picture 3" descr="C:\Users\User\Desktop\Bakko\flyin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752600"/>
            <a:ext cx="1828800" cy="1524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304800"/>
            <a:ext cx="61722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4400" dirty="0" smtClean="0"/>
              <a:t> </a:t>
            </a:r>
            <a:r>
              <a:rPr lang="en-US" sz="4400" dirty="0" err="1" smtClean="0"/>
              <a:t>গুন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সম্পন্ন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বাক্য</a:t>
            </a:r>
            <a:endParaRPr lang="en-US" sz="4400" dirty="0"/>
          </a:p>
        </p:txBody>
      </p:sp>
      <p:pic>
        <p:nvPicPr>
          <p:cNvPr id="8" name="Picture 4" descr="http://www.animationbuddy.com/Animation/Animals/Ducks_and_Geese/goose_flying.gif"/>
          <p:cNvPicPr>
            <a:picLocks noChangeAspect="1" noChangeArrowheads="1" noCrop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05000" y="1371600"/>
            <a:ext cx="50292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1295400" y="4495800"/>
            <a:ext cx="6324599" cy="1015663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পাখি আকাশে উড়ছে।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Oval 13"/>
          <p:cNvSpPr/>
          <p:nvPr/>
        </p:nvSpPr>
        <p:spPr>
          <a:xfrm>
            <a:off x="3352800" y="2362200"/>
            <a:ext cx="2514600" cy="1981200"/>
          </a:xfrm>
          <a:prstGeom prst="ellipse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বাক্যেুর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দোষ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E4460CE-3323-4951-9B5B-6F3A3AE75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2E4460CE-3323-4951-9B5B-6F3A3AE75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C0496C-2D35-4BFB-A6B6-EA9621AEE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graphicEl>
                                              <a:dgm id="{01C0496C-2D35-4BFB-A6B6-EA9621AEE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A47E01-4E32-4D73-AFE3-1630A9845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graphicEl>
                                              <a:dgm id="{98A47E01-4E32-4D73-AFE3-1630A9845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D4867A-CC3A-4310-A5E8-83B2C0BC3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graphicEl>
                                              <a:dgm id="{59D4867A-CC3A-4310-A5E8-83B2C0BC3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A44F2E-90A1-4956-97BB-A7700028A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graphicEl>
                                              <a:dgm id="{7FA44F2E-90A1-4956-97BB-A7700028A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131C02-44BE-4133-8FF6-5FD39FECC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graphicEl>
                                              <a:dgm id="{88131C02-44BE-4133-8FF6-5FD39FECC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7855BB9-8629-482D-8F8C-C41B699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graphicEl>
                                              <a:dgm id="{57855BB9-8629-482D-8F8C-C41B69977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B1E598-E865-4A39-97C0-18BF0A2F4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graphicEl>
                                              <a:dgm id="{42B1E598-E865-4A39-97C0-18BF0A2F4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A1A339-2969-448A-A41A-FB66669E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graphicEl>
                                              <a:dgm id="{31A1A339-2969-448A-A41A-FB66669E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86ECB7-5853-4131-B9E5-837923B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graphicEl>
                                              <a:dgm id="{5F86ECB7-5853-4131-B9E5-837923BE6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8DC25B-356A-4AB0-B9C6-3932E670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graphicEl>
                                              <a:dgm id="{7D8DC25B-356A-4AB0-B9C6-3932E6702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EF0A70-3828-4A3D-8E25-8D9E4A22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>
                                            <p:graphicEl>
                                              <a:dgm id="{CCEF0A70-3828-4A3D-8E25-8D9E4A22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04800" y="0"/>
            <a:ext cx="9601200" cy="739140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একটি সার্থক বাক্যের লক্ষণ কয়টি?	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২। যোগ্যতা বলতে কী বুঝায়?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৩। আসত্তি কাকে বলে?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৪। আমি বাজারে মাছ গিয়ে কিনলাম- এ বাক্য কী 	   ধরনের ভুল?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৫। বাহুল্য দোষ কী?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572000" cy="76944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371600"/>
            <a:ext cx="6019800" cy="3124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09600" y="5181600"/>
            <a:ext cx="7772400" cy="584775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imated-bird-image-001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4600" y="21336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দোষ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M CK 3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0344" y="0"/>
            <a:ext cx="105392" cy="152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098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bn-BD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819400"/>
            <a:ext cx="4419600" cy="32316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1" algn="ctr"/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বিল্লাহ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lvl="1" algn="ctr"/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i="1" u="sng" dirty="0" smtClean="0"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জাগির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একাডেমি</a:t>
            </a:r>
            <a:endParaRPr lang="en-US" sz="3600" b="1" i="1" u="sng" dirty="0" smtClean="0">
              <a:latin typeface="NikoshBAN" pitchFamily="2" charset="0"/>
              <a:cs typeface="NikoshBAN" pitchFamily="2" charset="0"/>
            </a:endParaRPr>
          </a:p>
          <a:p>
            <a:pPr lvl="1" algn="ctr"/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পাবনা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lvl="1" algn="ctr"/>
            <a:r>
              <a:rPr lang="en-US" sz="3600" b="1" i="1" u="sng" dirty="0" err="1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3600" b="1" i="1" u="sng" dirty="0" smtClean="0">
                <a:latin typeface="NikoshBAN" pitchFamily="2" charset="0"/>
                <a:cs typeface="NikoshBAN" pitchFamily="2" charset="0"/>
              </a:rPr>
              <a:t>-০১৭৪০৮৫৫২৫০</a:t>
            </a:r>
            <a:endParaRPr lang="bn-IN" sz="3600" b="1" u="sng" dirty="0" smtClean="0">
              <a:latin typeface="NikoshBAN" pitchFamily="2" charset="0"/>
              <a:cs typeface="NikoshBAN" pitchFamily="2" charset="0"/>
            </a:endParaRPr>
          </a:p>
          <a:p>
            <a:pPr lvl="1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381001"/>
            <a:ext cx="8305800" cy="1219199"/>
          </a:xfrm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 flipV="1">
            <a:off x="457200" y="6857999"/>
            <a:ext cx="6781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10" name="Picture 9" descr="IMG_20151225_1503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587280"/>
            <a:ext cx="3257550" cy="3359840"/>
          </a:xfrm>
          <a:prstGeom prst="ellipse">
            <a:avLst/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animated-flower-image-00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276600"/>
            <a:ext cx="914400" cy="21336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d jahangir 2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7" name="Rectangle 6"/>
          <p:cNvSpPr/>
          <p:nvPr/>
        </p:nvSpPr>
        <p:spPr>
          <a:xfrm>
            <a:off x="762000" y="2236349"/>
            <a:ext cx="7696200" cy="144655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800" dirty="0"/>
          </a:p>
        </p:txBody>
      </p:sp>
    </p:spTree>
  </p:cSld>
  <p:clrMapOvr>
    <a:masterClrMapping/>
  </p:clrMapOvr>
  <p:transition spd="med" advTm="1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286000"/>
            <a:ext cx="8839200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বাক্য কী তা বলতে পারবে। </a:t>
            </a:r>
          </a:p>
          <a:p>
            <a:r>
              <a:rPr lang="bn-BD" sz="4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বাক্যের তিনটি গুণ বর্ণনা করতে পারবে।</a:t>
            </a:r>
            <a:endParaRPr lang="en-US" sz="4000" i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8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সার্থক বাক্য প্রয়োগ করতে পারবে।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6434775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4000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_ _ _ _ _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1" y="457200"/>
            <a:ext cx="60960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33400"/>
            <a:ext cx="6248400" cy="347787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বসন্তে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কোকিল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ডাকে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334000"/>
            <a:ext cx="6324600" cy="64633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একেকটি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632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উদাহরণ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uck-animated-gif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33400"/>
            <a:ext cx="1771490" cy="9810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</p:pic>
      <p:pic>
        <p:nvPicPr>
          <p:cNvPr id="7" name="Picture 6" descr="bird-animated-gif-21(2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00200"/>
            <a:ext cx="1752600" cy="11582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bd-fla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2819400"/>
            <a:ext cx="1676400" cy="1219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-2514600" y="0"/>
            <a:ext cx="135636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-                </a:t>
            </a:r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2819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486400"/>
            <a:ext cx="8382000" cy="64633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যেমনঃ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পাখিরা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304800"/>
            <a:ext cx="7239000" cy="1077218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সুবিন্যস্ত পদসমষ্টি দ্বারা কোন বিষয়ে বক্তার মনোভাব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সম্পূর্ণরুপে প্রকাশিত হয় , তাকে বাক্য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oaringeagleanimation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828800"/>
            <a:ext cx="3429000" cy="1219200"/>
          </a:xfrm>
          <a:prstGeom prst="rect">
            <a:avLst/>
          </a:prstGeom>
        </p:spPr>
      </p:pic>
      <p:pic>
        <p:nvPicPr>
          <p:cNvPr id="7" name="Picture 6" descr="soaringeagleanimation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3429000" cy="1219200"/>
          </a:xfrm>
          <a:prstGeom prst="rect">
            <a:avLst/>
          </a:prstGeom>
        </p:spPr>
      </p:pic>
      <p:pic>
        <p:nvPicPr>
          <p:cNvPr id="8" name="Picture 7" descr="soaringeagleanimation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895600"/>
            <a:ext cx="3429000" cy="213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Bakko\BoyReadingAni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2857500" cy="2714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2514600" y="381000"/>
            <a:ext cx="3581400" cy="76944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বাক্যের উদাহরণ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7" name="Picture 1" descr="C:\Users\User\Downloads\Animated_boy_math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1600200"/>
            <a:ext cx="2895600" cy="2667000"/>
          </a:xfrm>
          <a:prstGeom prst="rect">
            <a:avLst/>
          </a:prstGeom>
          <a:noFill/>
          <a:ln>
            <a:solidFill>
              <a:srgbClr val="00206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Rectangle 5"/>
          <p:cNvSpPr/>
          <p:nvPr/>
        </p:nvSpPr>
        <p:spPr>
          <a:xfrm>
            <a:off x="609600" y="4800599"/>
            <a:ext cx="8077200" cy="70788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লোকটি বই পড়ছে ।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ছেলেটি অংক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685800"/>
            <a:ext cx="8153399" cy="58477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স্বার্থক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4191000"/>
            <a:ext cx="6553200" cy="76944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ুমিনা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গায়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276600" y="1371600"/>
            <a:ext cx="685800" cy="91440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90800" y="2362200"/>
            <a:ext cx="2439017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1371600"/>
            <a:ext cx="685800" cy="914400"/>
          </a:xfrm>
          <a:prstGeom prst="downArrow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38800" y="2362200"/>
            <a:ext cx="1981200" cy="646331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বিধেয়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-Up Arrow 8"/>
          <p:cNvSpPr/>
          <p:nvPr/>
        </p:nvSpPr>
        <p:spPr>
          <a:xfrm rot="10800000">
            <a:off x="5181600" y="3200400"/>
            <a:ext cx="2438400" cy="774192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0800000">
            <a:off x="3341965" y="3238173"/>
            <a:ext cx="484632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1066800" y="228601"/>
            <a:ext cx="64434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একটি সার্থক বাক্যের তিনটি গুণ থাকে।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B931D1-7E44-47C5-8B95-56723459B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5B931D1-7E44-47C5-8B95-56723459B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5B931D1-7E44-47C5-8B95-56723459B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A29ED-4878-4EED-97BF-FC215125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9AA29ED-4878-4EED-97BF-FC215125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9AA29ED-4878-4EED-97BF-FC215125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78AC41-F0BA-4314-9701-29E9897F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7578AC41-F0BA-4314-9701-29E9897F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7578AC41-F0BA-4314-9701-29E9897F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6A31C-2C2B-478E-A7B2-1A6CCA79A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BF66A31C-2C2B-478E-A7B2-1A6CCA79A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BF66A31C-2C2B-478E-A7B2-1A6CCA79A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254</Words>
  <Application>Microsoft Office PowerPoint</Application>
  <PresentationFormat>On-screen Show (4:3)</PresentationFormat>
  <Paragraphs>68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শিক্ষক পরিচিতি</vt:lpstr>
      <vt:lpstr>Slide 3</vt:lpstr>
      <vt:lpstr>Slide 4</vt:lpstr>
      <vt:lpstr>তাহলে আমাদের আজকের পাঠ-                বাক্য</vt:lpstr>
      <vt:lpstr>Slide 6</vt:lpstr>
      <vt:lpstr>Slide 7</vt:lpstr>
      <vt:lpstr>Slide 8</vt:lpstr>
      <vt:lpstr>Slide 9</vt:lpstr>
      <vt:lpstr>Slide 10</vt:lpstr>
      <vt:lpstr>Slide 11</vt:lpstr>
      <vt:lpstr>আসত্তি গুনহীন বাক্য</vt:lpstr>
      <vt:lpstr>Slide 13</vt:lpstr>
      <vt:lpstr>Slide 14</vt:lpstr>
      <vt:lpstr>Slide 15</vt:lpstr>
      <vt:lpstr>Slide 16</vt:lpstr>
      <vt:lpstr>                    মূল্যায়ন  ১। একটি সার্থক বাক্যের লক্ষণ কয়টি?   ২। যোগ্যতা বলতে কী বুঝায়?  ৩। আসত্তি কাকে বলে?  ৪। আমি বাজারে মাছ গিয়ে কিনলাম- এ বাক্য কী     ধরনের ভুল?  ৫। বাহুল্য দোষ কী?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359</cp:revision>
  <dcterms:created xsi:type="dcterms:W3CDTF">2006-08-16T00:00:00Z</dcterms:created>
  <dcterms:modified xsi:type="dcterms:W3CDTF">2020-07-31T17:31:37Z</dcterms:modified>
</cp:coreProperties>
</file>