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00" r:id="rId2"/>
    <p:sldId id="290" r:id="rId3"/>
    <p:sldId id="289" r:id="rId4"/>
    <p:sldId id="295" r:id="rId5"/>
    <p:sldId id="257" r:id="rId6"/>
    <p:sldId id="280" r:id="rId7"/>
    <p:sldId id="294" r:id="rId8"/>
    <p:sldId id="296" r:id="rId9"/>
    <p:sldId id="293" r:id="rId10"/>
    <p:sldId id="297" r:id="rId11"/>
    <p:sldId id="298" r:id="rId12"/>
    <p:sldId id="274" r:id="rId13"/>
    <p:sldId id="292" r:id="rId14"/>
    <p:sldId id="291" r:id="rId15"/>
    <p:sldId id="259" r:id="rId16"/>
    <p:sldId id="276" r:id="rId17"/>
    <p:sldId id="275" r:id="rId18"/>
    <p:sldId id="258" r:id="rId19"/>
    <p:sldId id="302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30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F822-1AFB-4866-A633-9EAA25B8C99D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E2C4F27-B9D0-4DA7-A22F-DFC43827A3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91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F822-1AFB-4866-A633-9EAA25B8C99D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4F27-B9D0-4DA7-A22F-DFC43827A34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9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F822-1AFB-4866-A633-9EAA25B8C99D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4F27-B9D0-4DA7-A22F-DFC43827A3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329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809E-BFAC-4E72-9C71-8814A6718DC5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36E9-981C-4F4F-98BB-A9F4BA149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36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F822-1AFB-4866-A633-9EAA25B8C99D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4F27-B9D0-4DA7-A22F-DFC43827A34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3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F822-1AFB-4866-A633-9EAA25B8C99D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4F27-B9D0-4DA7-A22F-DFC43827A3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22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F822-1AFB-4866-A633-9EAA25B8C99D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4F27-B9D0-4DA7-A22F-DFC43827A34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57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F822-1AFB-4866-A633-9EAA25B8C99D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4F27-B9D0-4DA7-A22F-DFC43827A34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68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F822-1AFB-4866-A633-9EAA25B8C99D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4F27-B9D0-4DA7-A22F-DFC43827A34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88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F822-1AFB-4866-A633-9EAA25B8C99D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4F27-B9D0-4DA7-A22F-DFC43827A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4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F822-1AFB-4866-A633-9EAA25B8C99D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4F27-B9D0-4DA7-A22F-DFC43827A34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22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E32F822-1AFB-4866-A633-9EAA25B8C99D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4F27-B9D0-4DA7-A22F-DFC43827A34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11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2F822-1AFB-4866-A633-9EAA25B8C99D}" type="datetimeFigureOut">
              <a:rPr lang="en-US" smtClean="0"/>
              <a:t>31-Jul-20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E2C4F27-B9D0-4DA7-A22F-DFC43827A34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7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7EEDF2-E7C3-4DC7-9C65-4FFB3C6A2000}"/>
              </a:ext>
            </a:extLst>
          </p:cNvPr>
          <p:cNvSpPr txBox="1"/>
          <p:nvPr/>
        </p:nvSpPr>
        <p:spPr>
          <a:xfrm>
            <a:off x="2879354" y="5798157"/>
            <a:ext cx="677102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তোমাদের সবাইকে স্বাগত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D4739252-783D-409B-8007-4820C1117646}"/>
              </a:ext>
            </a:extLst>
          </p:cNvPr>
          <p:cNvSpPr/>
          <p:nvPr/>
        </p:nvSpPr>
        <p:spPr>
          <a:xfrm>
            <a:off x="10162589" y="5433452"/>
            <a:ext cx="2057400" cy="125104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B59AE65E-9A83-43BA-A063-87C94E5442BA}"/>
              </a:ext>
            </a:extLst>
          </p:cNvPr>
          <p:cNvSpPr/>
          <p:nvPr/>
        </p:nvSpPr>
        <p:spPr>
          <a:xfrm>
            <a:off x="600332" y="5622070"/>
            <a:ext cx="1905000" cy="990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ফুলের রানি গোলাপ - BD Headline">
            <a:extLst>
              <a:ext uri="{FF2B5EF4-FFF2-40B4-BE49-F238E27FC236}">
                <a16:creationId xmlns:a16="http://schemas.microsoft.com/office/drawing/2014/main" id="{D4D555C0-2897-4287-B678-7F239613D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45331"/>
            <a:ext cx="11887200" cy="512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507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A4B26A6-BDB2-4F5B-A056-5A17252415AF}"/>
              </a:ext>
            </a:extLst>
          </p:cNvPr>
          <p:cNvGrpSpPr/>
          <p:nvPr/>
        </p:nvGrpSpPr>
        <p:grpSpPr>
          <a:xfrm>
            <a:off x="350753" y="1285577"/>
            <a:ext cx="2857619" cy="2126658"/>
            <a:chOff x="1823720" y="44313"/>
            <a:chExt cx="1691878" cy="1944687"/>
          </a:xfrm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CFF7916F-FF08-4668-A92C-3541CEADF893}"/>
                </a:ext>
              </a:extLst>
            </p:cNvPr>
            <p:cNvSpPr/>
            <p:nvPr/>
          </p:nvSpPr>
          <p:spPr>
            <a:xfrm rot="5400000">
              <a:off x="1697315" y="170718"/>
              <a:ext cx="1944687" cy="16918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Hexagon 4">
              <a:extLst>
                <a:ext uri="{FF2B5EF4-FFF2-40B4-BE49-F238E27FC236}">
                  <a16:creationId xmlns:a16="http://schemas.microsoft.com/office/drawing/2014/main" id="{A5897BB1-6E45-4F34-9F2A-69B9DA1B5BD1}"/>
                </a:ext>
              </a:extLst>
            </p:cNvPr>
            <p:cNvSpPr txBox="1"/>
            <p:nvPr/>
          </p:nvSpPr>
          <p:spPr>
            <a:xfrm>
              <a:off x="2087370" y="347361"/>
              <a:ext cx="1164576" cy="1338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বোবা কাহিনী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BC03F7E-AEED-4EE1-8F3F-DC26F807DA91}"/>
              </a:ext>
            </a:extLst>
          </p:cNvPr>
          <p:cNvSpPr txBox="1"/>
          <p:nvPr/>
        </p:nvSpPr>
        <p:spPr>
          <a:xfrm>
            <a:off x="984738" y="394398"/>
            <a:ext cx="158965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FB361A-F8E2-4F4C-922A-F9C050D9FD19}"/>
              </a:ext>
            </a:extLst>
          </p:cNvPr>
          <p:cNvGrpSpPr/>
          <p:nvPr/>
        </p:nvGrpSpPr>
        <p:grpSpPr>
          <a:xfrm>
            <a:off x="3003057" y="4102551"/>
            <a:ext cx="1691878" cy="1944687"/>
            <a:chOff x="1823720" y="44313"/>
            <a:chExt cx="1691878" cy="1944687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057EA76F-D87B-44BF-82FF-91D23B97785A}"/>
                </a:ext>
              </a:extLst>
            </p:cNvPr>
            <p:cNvSpPr/>
            <p:nvPr/>
          </p:nvSpPr>
          <p:spPr>
            <a:xfrm rot="5400000">
              <a:off x="1697315" y="170718"/>
              <a:ext cx="1944687" cy="16918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Hexagon 4">
              <a:extLst>
                <a:ext uri="{FF2B5EF4-FFF2-40B4-BE49-F238E27FC236}">
                  <a16:creationId xmlns:a16="http://schemas.microsoft.com/office/drawing/2014/main" id="{DF64D9A5-DA7A-4ABC-B25C-9C058E16AECE}"/>
                </a:ext>
              </a:extLst>
            </p:cNvPr>
            <p:cNvSpPr txBox="1"/>
            <p:nvPr/>
          </p:nvSpPr>
          <p:spPr>
            <a:xfrm>
              <a:off x="2087370" y="347361"/>
              <a:ext cx="1164576" cy="1338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রঙিলা নায়ের মাঝি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DB1A433-E734-496B-AFB1-C49D3DD48B05}"/>
              </a:ext>
            </a:extLst>
          </p:cNvPr>
          <p:cNvSpPr txBox="1"/>
          <p:nvPr/>
        </p:nvSpPr>
        <p:spPr>
          <a:xfrm>
            <a:off x="466574" y="3715284"/>
            <a:ext cx="2625973" cy="707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গানের সংকলন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9956A6-79A8-4860-907C-DE0FB352C0CD}"/>
              </a:ext>
            </a:extLst>
          </p:cNvPr>
          <p:cNvGrpSpPr/>
          <p:nvPr/>
        </p:nvGrpSpPr>
        <p:grpSpPr>
          <a:xfrm>
            <a:off x="4687235" y="1484313"/>
            <a:ext cx="1691878" cy="1944687"/>
            <a:chOff x="1823720" y="44313"/>
            <a:chExt cx="1691878" cy="1944687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70044E9E-23F9-435F-B40D-18FB1F433540}"/>
                </a:ext>
              </a:extLst>
            </p:cNvPr>
            <p:cNvSpPr/>
            <p:nvPr/>
          </p:nvSpPr>
          <p:spPr>
            <a:xfrm rot="5400000">
              <a:off x="1697315" y="170718"/>
              <a:ext cx="1944687" cy="16918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 4">
              <a:extLst>
                <a:ext uri="{FF2B5EF4-FFF2-40B4-BE49-F238E27FC236}">
                  <a16:creationId xmlns:a16="http://schemas.microsoft.com/office/drawing/2014/main" id="{7093EE7D-C06D-46F7-B833-3690214D8D37}"/>
                </a:ext>
              </a:extLst>
            </p:cNvPr>
            <p:cNvSpPr txBox="1"/>
            <p:nvPr/>
          </p:nvSpPr>
          <p:spPr>
            <a:xfrm>
              <a:off x="2087370" y="347361"/>
              <a:ext cx="1164576" cy="1338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বেদের মেয়ে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F11A750-3C89-4E71-BF31-511446A35D4D}"/>
              </a:ext>
            </a:extLst>
          </p:cNvPr>
          <p:cNvSpPr txBox="1"/>
          <p:nvPr/>
        </p:nvSpPr>
        <p:spPr>
          <a:xfrm>
            <a:off x="4922633" y="379827"/>
            <a:ext cx="122107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B5AB48-90D3-4AB3-9FCE-55DBC06AA056}"/>
              </a:ext>
            </a:extLst>
          </p:cNvPr>
          <p:cNvGrpSpPr/>
          <p:nvPr/>
        </p:nvGrpSpPr>
        <p:grpSpPr>
          <a:xfrm>
            <a:off x="6370972" y="3561489"/>
            <a:ext cx="3107320" cy="2150469"/>
            <a:chOff x="1823720" y="44313"/>
            <a:chExt cx="1691878" cy="1944687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05872298-9693-4A2B-8B91-60F34F01C1C8}"/>
                </a:ext>
              </a:extLst>
            </p:cNvPr>
            <p:cNvSpPr/>
            <p:nvPr/>
          </p:nvSpPr>
          <p:spPr>
            <a:xfrm rot="5400000">
              <a:off x="1697315" y="170718"/>
              <a:ext cx="1944687" cy="16918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Hexagon 4">
              <a:extLst>
                <a:ext uri="{FF2B5EF4-FFF2-40B4-BE49-F238E27FC236}">
                  <a16:creationId xmlns:a16="http://schemas.microsoft.com/office/drawing/2014/main" id="{98D934A9-7EE9-4FE6-91C3-3096533CE182}"/>
                </a:ext>
              </a:extLst>
            </p:cNvPr>
            <p:cNvSpPr txBox="1"/>
            <p:nvPr/>
          </p:nvSpPr>
          <p:spPr>
            <a:xfrm>
              <a:off x="2087370" y="347361"/>
              <a:ext cx="1164576" cy="1338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 পয়সার বাঁশি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29F179-2C9A-4186-A945-5B3484F82251}"/>
              </a:ext>
            </a:extLst>
          </p:cNvPr>
          <p:cNvGrpSpPr/>
          <p:nvPr/>
        </p:nvGrpSpPr>
        <p:grpSpPr>
          <a:xfrm>
            <a:off x="9341637" y="3593722"/>
            <a:ext cx="2871572" cy="2150470"/>
            <a:chOff x="1823720" y="44313"/>
            <a:chExt cx="1691878" cy="1944687"/>
          </a:xfrm>
        </p:grpSpPr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318E470E-F2A7-44B9-A4CD-91FA9E06D01E}"/>
                </a:ext>
              </a:extLst>
            </p:cNvPr>
            <p:cNvSpPr/>
            <p:nvPr/>
          </p:nvSpPr>
          <p:spPr>
            <a:xfrm rot="5400000">
              <a:off x="1697315" y="170718"/>
              <a:ext cx="1944687" cy="16918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Hexagon 4">
              <a:extLst>
                <a:ext uri="{FF2B5EF4-FFF2-40B4-BE49-F238E27FC236}">
                  <a16:creationId xmlns:a16="http://schemas.microsoft.com/office/drawing/2014/main" id="{E61571B5-F185-4943-9B46-0D6398D4316D}"/>
                </a:ext>
              </a:extLst>
            </p:cNvPr>
            <p:cNvSpPr txBox="1"/>
            <p:nvPr/>
          </p:nvSpPr>
          <p:spPr>
            <a:xfrm>
              <a:off x="2087370" y="347361"/>
              <a:ext cx="1164576" cy="1338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36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ডালিমকুমার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5E03BCD-56DD-4E82-81CA-A74EE9E05B95}"/>
              </a:ext>
            </a:extLst>
          </p:cNvPr>
          <p:cNvGrpSpPr/>
          <p:nvPr/>
        </p:nvGrpSpPr>
        <p:grpSpPr>
          <a:xfrm>
            <a:off x="8719976" y="1819594"/>
            <a:ext cx="1691878" cy="1944687"/>
            <a:chOff x="1823720" y="44313"/>
            <a:chExt cx="1691878" cy="1944687"/>
          </a:xfrm>
        </p:grpSpPr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0ED1317A-2C33-4C5E-B419-13BA9B2CC324}"/>
                </a:ext>
              </a:extLst>
            </p:cNvPr>
            <p:cNvSpPr/>
            <p:nvPr/>
          </p:nvSpPr>
          <p:spPr>
            <a:xfrm rot="5400000">
              <a:off x="1697315" y="170718"/>
              <a:ext cx="1944687" cy="16918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Hexagon 4">
              <a:extLst>
                <a:ext uri="{FF2B5EF4-FFF2-40B4-BE49-F238E27FC236}">
                  <a16:creationId xmlns:a16="http://schemas.microsoft.com/office/drawing/2014/main" id="{2B713934-0F07-456E-A542-1D89C4C95986}"/>
                </a:ext>
              </a:extLst>
            </p:cNvPr>
            <p:cNvSpPr txBox="1"/>
            <p:nvPr/>
          </p:nvSpPr>
          <p:spPr>
            <a:xfrm>
              <a:off x="2087370" y="347361"/>
              <a:ext cx="1164576" cy="1338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হাসু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D146E3E-A815-4A9D-992D-6944074C49CA}"/>
              </a:ext>
            </a:extLst>
          </p:cNvPr>
          <p:cNvSpPr txBox="1"/>
          <p:nvPr/>
        </p:nvSpPr>
        <p:spPr>
          <a:xfrm>
            <a:off x="8347886" y="936833"/>
            <a:ext cx="243605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শিশুতোষ গ্রন্থ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7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0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B3E590-52A9-4BC5-86A1-389C9B9F440B}"/>
              </a:ext>
            </a:extLst>
          </p:cNvPr>
          <p:cNvSpPr txBox="1"/>
          <p:nvPr/>
        </p:nvSpPr>
        <p:spPr>
          <a:xfrm>
            <a:off x="351694" y="1153550"/>
            <a:ext cx="274319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উদ্দেশ্য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879F7-0EB8-42D8-BA31-A4D1DFE47B9A}"/>
              </a:ext>
            </a:extLst>
          </p:cNvPr>
          <p:cNvSpPr txBox="1"/>
          <p:nvPr/>
        </p:nvSpPr>
        <p:spPr>
          <a:xfrm>
            <a:off x="1305951" y="4532329"/>
            <a:ext cx="228131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সংকলন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073E5-03FF-48D6-A5FE-A74E59424D71}"/>
              </a:ext>
            </a:extLst>
          </p:cNvPr>
          <p:cNvSpPr txBox="1"/>
          <p:nvPr/>
        </p:nvSpPr>
        <p:spPr>
          <a:xfrm>
            <a:off x="4004604" y="731520"/>
            <a:ext cx="7544972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কবিতাটি পড়ে শিক্ষার্থীরা গ্রামবাংলার প্রকৃতির রূপ সম্পর্কে অবগত হবে এবং কৃষকদের কাজের প্রতি শ্রদ্ধাশীল হবে।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EB31A-3D8E-4A90-8206-C42CDD8C7A80}"/>
              </a:ext>
            </a:extLst>
          </p:cNvPr>
          <p:cNvSpPr txBox="1"/>
          <p:nvPr/>
        </p:nvSpPr>
        <p:spPr>
          <a:xfrm>
            <a:off x="4764259" y="4532329"/>
            <a:ext cx="307144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‘নক্সী কাঁথার মাঠ’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5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7AEF9A-1E28-4A67-B906-F0A6D6723238}"/>
              </a:ext>
            </a:extLst>
          </p:cNvPr>
          <p:cNvSpPr/>
          <p:nvPr/>
        </p:nvSpPr>
        <p:spPr>
          <a:xfrm>
            <a:off x="1753773" y="2719329"/>
            <a:ext cx="7305822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4000" b="1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এই গাঁয়ের এক চাষার ছেলে লম্বা মাথার চুল,</a:t>
            </a:r>
          </a:p>
          <a:p>
            <a:r>
              <a:rPr lang="bn-IN" sz="4000" b="1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কালো মুখেই কালো ভ্রমর, কিসের রঙিন ফুল!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D48E073D-23B1-4F15-9184-11D0CB15023C}"/>
              </a:ext>
            </a:extLst>
          </p:cNvPr>
          <p:cNvSpPr/>
          <p:nvPr/>
        </p:nvSpPr>
        <p:spPr>
          <a:xfrm>
            <a:off x="5205047" y="3840112"/>
            <a:ext cx="295422" cy="9847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1F6345B-91A8-47BD-87BC-3C194A1CDC53}"/>
              </a:ext>
            </a:extLst>
          </p:cNvPr>
          <p:cNvSpPr/>
          <p:nvPr/>
        </p:nvSpPr>
        <p:spPr>
          <a:xfrm>
            <a:off x="2827607" y="1532525"/>
            <a:ext cx="267286" cy="1027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AA860F-AC35-49D7-8519-3AE2CE26FA17}"/>
              </a:ext>
            </a:extLst>
          </p:cNvPr>
          <p:cNvSpPr txBox="1"/>
          <p:nvPr/>
        </p:nvSpPr>
        <p:spPr>
          <a:xfrm>
            <a:off x="2602524" y="665000"/>
            <a:ext cx="98473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88642-E901-4E4A-B7D5-A38141C2D074}"/>
              </a:ext>
            </a:extLst>
          </p:cNvPr>
          <p:cNvSpPr txBox="1"/>
          <p:nvPr/>
        </p:nvSpPr>
        <p:spPr>
          <a:xfrm>
            <a:off x="5892018" y="4644250"/>
            <a:ext cx="425782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ভোমরা,মৌমাছি,মধুকর।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11660B-3125-4523-A2C2-3235C7361559}"/>
              </a:ext>
            </a:extLst>
          </p:cNvPr>
          <p:cNvSpPr txBox="1"/>
          <p:nvPr/>
        </p:nvSpPr>
        <p:spPr>
          <a:xfrm>
            <a:off x="7446422" y="446955"/>
            <a:ext cx="194134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গা=শরীর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B17BF3-6961-42CA-B908-C3933C5004DF}"/>
              </a:ext>
            </a:extLst>
          </p:cNvPr>
          <p:cNvSpPr/>
          <p:nvPr/>
        </p:nvSpPr>
        <p:spPr>
          <a:xfrm>
            <a:off x="2225040" y="2767280"/>
            <a:ext cx="774192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 ধানের পাতার মত কচি-মুখের মায়া,</a:t>
            </a:r>
          </a:p>
          <a:p>
            <a:r>
              <a:rPr lang="bn-IN" sz="4000" b="1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সাথে কে মাখিয়ে দেছে নবীন তৃণের ছায়া ।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94ACB891-980D-4D52-AAFD-A942E266CB0C}"/>
              </a:ext>
            </a:extLst>
          </p:cNvPr>
          <p:cNvSpPr/>
          <p:nvPr/>
        </p:nvSpPr>
        <p:spPr>
          <a:xfrm>
            <a:off x="7193280" y="4090719"/>
            <a:ext cx="295422" cy="9847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47EE7-2F59-4655-B462-93122B3B32AE}"/>
              </a:ext>
            </a:extLst>
          </p:cNvPr>
          <p:cNvSpPr txBox="1"/>
          <p:nvPr/>
        </p:nvSpPr>
        <p:spPr>
          <a:xfrm>
            <a:off x="2771335" y="5297339"/>
            <a:ext cx="909476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নতুন ঘাস বা দুর্বা। এখানে কচি ঘাস অর্থে ব্যবহৃত হয়েছে।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64B8E-0C82-45E4-A97D-ABE2E8BD0143}"/>
              </a:ext>
            </a:extLst>
          </p:cNvPr>
          <p:cNvSpPr txBox="1"/>
          <p:nvPr/>
        </p:nvSpPr>
        <p:spPr>
          <a:xfrm>
            <a:off x="4566579" y="498581"/>
            <a:ext cx="692672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রুপাইয়ের মুখের মায়াকে বোঝানো হয়েছে।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B59663D8-9DAF-4096-8202-39C1192AEBD1}"/>
              </a:ext>
            </a:extLst>
          </p:cNvPr>
          <p:cNvSpPr/>
          <p:nvPr/>
        </p:nvSpPr>
        <p:spPr>
          <a:xfrm>
            <a:off x="2827607" y="1532525"/>
            <a:ext cx="267286" cy="1027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CFE28F6-DF8C-46A3-B422-90BD72FFEE3D}"/>
              </a:ext>
            </a:extLst>
          </p:cNvPr>
          <p:cNvSpPr/>
          <p:nvPr/>
        </p:nvSpPr>
        <p:spPr>
          <a:xfrm>
            <a:off x="7355059" y="1660527"/>
            <a:ext cx="267286" cy="1027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13E388-AB67-44E9-8D19-003F618E4C5F}"/>
              </a:ext>
            </a:extLst>
          </p:cNvPr>
          <p:cNvSpPr txBox="1"/>
          <p:nvPr/>
        </p:nvSpPr>
        <p:spPr>
          <a:xfrm>
            <a:off x="998804" y="617049"/>
            <a:ext cx="284167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অপক্ক,অপরিণত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51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BA5F35-E115-471E-91F9-94B4307966A8}"/>
              </a:ext>
            </a:extLst>
          </p:cNvPr>
          <p:cNvSpPr/>
          <p:nvPr/>
        </p:nvSpPr>
        <p:spPr>
          <a:xfrm>
            <a:off x="1402079" y="2436506"/>
            <a:ext cx="8614117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4000" b="1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জালি লাউয়ের ডগার মত বাহু দুখান সরু,</a:t>
            </a:r>
          </a:p>
          <a:p>
            <a:r>
              <a:rPr lang="bn-IN" sz="4000" b="1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গা-খানি তার শাওন মাসের যেমন তমাল তরু ।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4A6E02E-C137-4F93-B3DC-81C54C92D133}"/>
              </a:ext>
            </a:extLst>
          </p:cNvPr>
          <p:cNvSpPr/>
          <p:nvPr/>
        </p:nvSpPr>
        <p:spPr>
          <a:xfrm>
            <a:off x="1922586" y="1293374"/>
            <a:ext cx="267286" cy="1027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A9747E3-B4A9-4E3B-A41F-A80F37F9CC0A}"/>
              </a:ext>
            </a:extLst>
          </p:cNvPr>
          <p:cNvSpPr/>
          <p:nvPr/>
        </p:nvSpPr>
        <p:spPr>
          <a:xfrm>
            <a:off x="5828714" y="1052043"/>
            <a:ext cx="267286" cy="1384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85F9CD5-CCD8-4561-9C92-ED24B9414420}"/>
              </a:ext>
            </a:extLst>
          </p:cNvPr>
          <p:cNvSpPr/>
          <p:nvPr/>
        </p:nvSpPr>
        <p:spPr>
          <a:xfrm>
            <a:off x="7139355" y="1725265"/>
            <a:ext cx="267286" cy="707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91B3A0B-98BF-47D6-A62D-BB02F4F86E44}"/>
              </a:ext>
            </a:extLst>
          </p:cNvPr>
          <p:cNvSpPr/>
          <p:nvPr/>
        </p:nvSpPr>
        <p:spPr>
          <a:xfrm>
            <a:off x="4023360" y="3815290"/>
            <a:ext cx="267286" cy="1027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AB5D71A-D182-45E7-97B0-3FBD3AF1D80B}"/>
              </a:ext>
            </a:extLst>
          </p:cNvPr>
          <p:cNvSpPr/>
          <p:nvPr/>
        </p:nvSpPr>
        <p:spPr>
          <a:xfrm>
            <a:off x="1690470" y="3759945"/>
            <a:ext cx="267286" cy="1027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E36313A-0AFB-41DC-9C0C-B826A769530A}"/>
              </a:ext>
            </a:extLst>
          </p:cNvPr>
          <p:cNvSpPr/>
          <p:nvPr/>
        </p:nvSpPr>
        <p:spPr>
          <a:xfrm>
            <a:off x="7038538" y="3797245"/>
            <a:ext cx="267286" cy="1027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435450-A145-4B42-84AE-482481B51189}"/>
              </a:ext>
            </a:extLst>
          </p:cNvPr>
          <p:cNvSpPr txBox="1"/>
          <p:nvPr/>
        </p:nvSpPr>
        <p:spPr>
          <a:xfrm>
            <a:off x="302455" y="515858"/>
            <a:ext cx="356616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কচি ,সদ্য অঙ্কুরিত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32C787-8D8A-4F4E-BB44-6E41A156D55E}"/>
              </a:ext>
            </a:extLst>
          </p:cNvPr>
          <p:cNvSpPr txBox="1"/>
          <p:nvPr/>
        </p:nvSpPr>
        <p:spPr>
          <a:xfrm>
            <a:off x="3629464" y="5210683"/>
            <a:ext cx="122857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9E099E-400C-4BFE-8A38-BD3FE96C1639}"/>
              </a:ext>
            </a:extLst>
          </p:cNvPr>
          <p:cNvSpPr txBox="1"/>
          <p:nvPr/>
        </p:nvSpPr>
        <p:spPr>
          <a:xfrm>
            <a:off x="1402078" y="5210683"/>
            <a:ext cx="122857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B3BB4-B8AA-4BB4-A6DA-80405D545F34}"/>
              </a:ext>
            </a:extLst>
          </p:cNvPr>
          <p:cNvSpPr txBox="1"/>
          <p:nvPr/>
        </p:nvSpPr>
        <p:spPr>
          <a:xfrm>
            <a:off x="7406641" y="1223744"/>
            <a:ext cx="3115994" cy="721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ক্ষীণ,শীর্ণ,অপ্রশস্ত।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5F7814-82AA-4A76-8149-09D715B0351F}"/>
              </a:ext>
            </a:extLst>
          </p:cNvPr>
          <p:cNvSpPr txBox="1"/>
          <p:nvPr/>
        </p:nvSpPr>
        <p:spPr>
          <a:xfrm>
            <a:off x="3938954" y="344157"/>
            <a:ext cx="730113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কাঁধ থেকে হাতের আঙ্গুল পর্যন্ত দেহের অংশ।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5BA7EA-21B4-425A-87E8-4833854A34E7}"/>
              </a:ext>
            </a:extLst>
          </p:cNvPr>
          <p:cNvSpPr txBox="1"/>
          <p:nvPr/>
        </p:nvSpPr>
        <p:spPr>
          <a:xfrm>
            <a:off x="6937719" y="5210683"/>
            <a:ext cx="497761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কৃষ্ণবর্ণ গাবজাতীয় বৃক্ষবিশেষ।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56A8FD-E639-49A0-B141-15DF163C93B6}"/>
              </a:ext>
            </a:extLst>
          </p:cNvPr>
          <p:cNvSpPr txBox="1"/>
          <p:nvPr/>
        </p:nvSpPr>
        <p:spPr>
          <a:xfrm>
            <a:off x="10556629" y="3052059"/>
            <a:ext cx="98473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গাছ।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7176022-FA4D-49B6-812B-22F4D0E0A185}"/>
              </a:ext>
            </a:extLst>
          </p:cNvPr>
          <p:cNvSpPr/>
          <p:nvPr/>
        </p:nvSpPr>
        <p:spPr>
          <a:xfrm>
            <a:off x="8806375" y="3195614"/>
            <a:ext cx="1308295" cy="2688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5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3D1F0D-D3EE-4BB9-9CFD-0F798DD31018}"/>
              </a:ext>
            </a:extLst>
          </p:cNvPr>
          <p:cNvSpPr/>
          <p:nvPr/>
        </p:nvSpPr>
        <p:spPr>
          <a:xfrm>
            <a:off x="2049194" y="1828800"/>
            <a:ext cx="762937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বাদল-ধোয়া মেঘে কে গো মাখিয়ে দেছে তেল,</a:t>
            </a:r>
          </a:p>
          <a:p>
            <a:r>
              <a:rPr lang="bn-IN" sz="4000" b="1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বিজলী মেয়ে পিছ্‌লে পড়ে ছড়িয়ে আলোর খেল ।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DE0817E-8BF3-4361-9DDA-D868958A1B41}"/>
              </a:ext>
            </a:extLst>
          </p:cNvPr>
          <p:cNvSpPr/>
          <p:nvPr/>
        </p:nvSpPr>
        <p:spPr>
          <a:xfrm>
            <a:off x="8834512" y="3152238"/>
            <a:ext cx="267286" cy="1027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920D4F7-CC0E-48CB-8C6D-D3504D189A63}"/>
              </a:ext>
            </a:extLst>
          </p:cNvPr>
          <p:cNvSpPr/>
          <p:nvPr/>
        </p:nvSpPr>
        <p:spPr>
          <a:xfrm>
            <a:off x="2513428" y="3152239"/>
            <a:ext cx="267286" cy="1027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6776FF8-0BE6-4A67-9A84-0F680E4BC0C3}"/>
              </a:ext>
            </a:extLst>
          </p:cNvPr>
          <p:cNvSpPr/>
          <p:nvPr/>
        </p:nvSpPr>
        <p:spPr>
          <a:xfrm>
            <a:off x="2513428" y="801635"/>
            <a:ext cx="267286" cy="1027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EAEB23-0B7D-45D3-804D-6E9099DD68C5}"/>
              </a:ext>
            </a:extLst>
          </p:cNvPr>
          <p:cNvSpPr txBox="1"/>
          <p:nvPr/>
        </p:nvSpPr>
        <p:spPr>
          <a:xfrm>
            <a:off x="2288345" y="157056"/>
            <a:ext cx="984738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4246A2-5323-46D1-AAE7-637EE8B7EC7E}"/>
              </a:ext>
            </a:extLst>
          </p:cNvPr>
          <p:cNvSpPr txBox="1"/>
          <p:nvPr/>
        </p:nvSpPr>
        <p:spPr>
          <a:xfrm>
            <a:off x="8834512" y="4760676"/>
            <a:ext cx="984738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80F62D-BE8D-4797-95F7-BCC09CEE49EE}"/>
              </a:ext>
            </a:extLst>
          </p:cNvPr>
          <p:cNvSpPr txBox="1"/>
          <p:nvPr/>
        </p:nvSpPr>
        <p:spPr>
          <a:xfrm>
            <a:off x="1385667" y="4760676"/>
            <a:ext cx="2482948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বিদ্যুৎ,তড়িৎ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8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2DFCE4-0A1A-4112-A662-1C6F0CB1C8A6}"/>
              </a:ext>
            </a:extLst>
          </p:cNvPr>
          <p:cNvSpPr/>
          <p:nvPr/>
        </p:nvSpPr>
        <p:spPr>
          <a:xfrm>
            <a:off x="1430214" y="2616592"/>
            <a:ext cx="788259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কচি ধানের তুলতে চারা হয়ত কোনো চাষি,</a:t>
            </a:r>
          </a:p>
          <a:p>
            <a:r>
              <a:rPr lang="bn-IN" sz="4000" b="1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 তাহার ছড়িয়ে গেছে কতকটা তার হাসি ।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6260BAD-0E7F-4C5F-9AD6-DB2F8E2880A0}"/>
              </a:ext>
            </a:extLst>
          </p:cNvPr>
          <p:cNvSpPr/>
          <p:nvPr/>
        </p:nvSpPr>
        <p:spPr>
          <a:xfrm>
            <a:off x="1727981" y="1484456"/>
            <a:ext cx="267286" cy="1027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6E26B5D-CAA4-484D-A008-2167397F7763}"/>
              </a:ext>
            </a:extLst>
          </p:cNvPr>
          <p:cNvSpPr/>
          <p:nvPr/>
        </p:nvSpPr>
        <p:spPr>
          <a:xfrm>
            <a:off x="5962357" y="4011447"/>
            <a:ext cx="267286" cy="1027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28AC9A-B1D9-4DEE-B945-99EBCC493944}"/>
              </a:ext>
            </a:extLst>
          </p:cNvPr>
          <p:cNvSpPr txBox="1"/>
          <p:nvPr/>
        </p:nvSpPr>
        <p:spPr>
          <a:xfrm>
            <a:off x="975359" y="514070"/>
            <a:ext cx="1772529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অপরিপক্ক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98661-6988-4AC7-A7A8-FBA854FC62FB}"/>
              </a:ext>
            </a:extLst>
          </p:cNvPr>
          <p:cNvSpPr txBox="1"/>
          <p:nvPr/>
        </p:nvSpPr>
        <p:spPr>
          <a:xfrm>
            <a:off x="6503962" y="4684669"/>
            <a:ext cx="470798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কিছু পরিমাণে,সামান্য মাত্রায়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5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26C708-6343-4360-9C47-5FEF58CBEE76}"/>
              </a:ext>
            </a:extLst>
          </p:cNvPr>
          <p:cNvSpPr/>
          <p:nvPr/>
        </p:nvSpPr>
        <p:spPr>
          <a:xfrm>
            <a:off x="1514621" y="2912012"/>
            <a:ext cx="851564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4000" b="1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কালো চোখের তারা দিয়েই সকল ধরা দেখি,</a:t>
            </a:r>
          </a:p>
          <a:p>
            <a:r>
              <a:rPr lang="bn-IN" sz="4000" b="1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কালো দাতের কালি দিয়েই কেতাব কোরান লেখি ।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992CA295-84A0-410C-8657-4D94F9459D1E}"/>
              </a:ext>
            </a:extLst>
          </p:cNvPr>
          <p:cNvSpPr/>
          <p:nvPr/>
        </p:nvSpPr>
        <p:spPr>
          <a:xfrm>
            <a:off x="2344616" y="4235451"/>
            <a:ext cx="267286" cy="1027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1682B8A-2BC8-473F-A762-81AF9382AD87}"/>
              </a:ext>
            </a:extLst>
          </p:cNvPr>
          <p:cNvSpPr/>
          <p:nvPr/>
        </p:nvSpPr>
        <p:spPr>
          <a:xfrm>
            <a:off x="2210973" y="1736710"/>
            <a:ext cx="267286" cy="1027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A7A3B2B-90AE-4315-8116-3D3703A3A47F}"/>
              </a:ext>
            </a:extLst>
          </p:cNvPr>
          <p:cNvSpPr/>
          <p:nvPr/>
        </p:nvSpPr>
        <p:spPr>
          <a:xfrm>
            <a:off x="7129975" y="1884847"/>
            <a:ext cx="267286" cy="1027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9E95F0-A478-4D6A-A886-699668AE7A44}"/>
              </a:ext>
            </a:extLst>
          </p:cNvPr>
          <p:cNvSpPr txBox="1"/>
          <p:nvPr/>
        </p:nvSpPr>
        <p:spPr>
          <a:xfrm>
            <a:off x="6684499" y="857682"/>
            <a:ext cx="1538067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E298D7-615C-480D-AB70-F38C01B6D779}"/>
              </a:ext>
            </a:extLst>
          </p:cNvPr>
          <p:cNvSpPr txBox="1"/>
          <p:nvPr/>
        </p:nvSpPr>
        <p:spPr>
          <a:xfrm>
            <a:off x="1012874" y="687570"/>
            <a:ext cx="347472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চোখের মণি কালো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ED6073-7AA7-46DF-ABF0-7CAAC2D6E9E4}"/>
              </a:ext>
            </a:extLst>
          </p:cNvPr>
          <p:cNvSpPr txBox="1"/>
          <p:nvPr/>
        </p:nvSpPr>
        <p:spPr>
          <a:xfrm>
            <a:off x="2848708" y="5044121"/>
            <a:ext cx="1538067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দোয়াত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63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7A64AF-F6D5-4183-BBE9-B879067DD84B}"/>
              </a:ext>
            </a:extLst>
          </p:cNvPr>
          <p:cNvSpPr/>
          <p:nvPr/>
        </p:nvSpPr>
        <p:spPr>
          <a:xfrm>
            <a:off x="1964786" y="3786442"/>
            <a:ext cx="74324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 কালো, মরণ কালো, কালো ভূবনময় ;</a:t>
            </a:r>
          </a:p>
          <a:p>
            <a:r>
              <a:rPr lang="bn-IN" sz="4000" b="1" dirty="0">
                <a:solidFill>
                  <a:srgbClr val="05050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চাষীদের ওই কালো ছেলে সব করেছে জয় ।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82BEF05-5084-4CC4-BB39-C7F67F8878F8}"/>
              </a:ext>
            </a:extLst>
          </p:cNvPr>
          <p:cNvSpPr/>
          <p:nvPr/>
        </p:nvSpPr>
        <p:spPr>
          <a:xfrm>
            <a:off x="2386819" y="2409839"/>
            <a:ext cx="267286" cy="1027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EB536AF-2E48-482C-AE89-328F9E1A2EBB}"/>
              </a:ext>
            </a:extLst>
          </p:cNvPr>
          <p:cNvSpPr/>
          <p:nvPr/>
        </p:nvSpPr>
        <p:spPr>
          <a:xfrm>
            <a:off x="5153466" y="2409839"/>
            <a:ext cx="267286" cy="1027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0B4016-8F05-428E-AB56-F0F274E19ECB}"/>
              </a:ext>
            </a:extLst>
          </p:cNvPr>
          <p:cNvSpPr txBox="1"/>
          <p:nvPr/>
        </p:nvSpPr>
        <p:spPr>
          <a:xfrm>
            <a:off x="362620" y="1106294"/>
            <a:ext cx="404839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মায়ের গর্ভে যখন থাকি তখনকার অবস্থা বোঝানো হয়েছে।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182DB-5DBC-4A4C-B559-799D3A222163}"/>
              </a:ext>
            </a:extLst>
          </p:cNvPr>
          <p:cNvSpPr txBox="1"/>
          <p:nvPr/>
        </p:nvSpPr>
        <p:spPr>
          <a:xfrm>
            <a:off x="5950806" y="1455732"/>
            <a:ext cx="368263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মৃত্যুর পর চোখ বন্ধ করলে সব অন্ধকার।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29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F8C74E-AE62-4FFF-90F6-07C57A851214}"/>
              </a:ext>
            </a:extLst>
          </p:cNvPr>
          <p:cNvSpPr txBox="1"/>
          <p:nvPr/>
        </p:nvSpPr>
        <p:spPr>
          <a:xfrm>
            <a:off x="4193682" y="675249"/>
            <a:ext cx="227745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F9C52-6711-4FA5-BC34-5335AFD73932}"/>
              </a:ext>
            </a:extLst>
          </p:cNvPr>
          <p:cNvSpPr txBox="1"/>
          <p:nvPr/>
        </p:nvSpPr>
        <p:spPr>
          <a:xfrm>
            <a:off x="2689948" y="2675392"/>
            <a:ext cx="549744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রুপাই সম্পর্কে ৫টি বাক্য লেখ।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3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30328" y="5108366"/>
            <a:ext cx="277505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80495" y="3625741"/>
            <a:ext cx="347472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5" name="Picture 8" descr="Free Pictures Of Book, Download Free Clip Art, Free Clip Art on ...">
            <a:extLst>
              <a:ext uri="{FF2B5EF4-FFF2-40B4-BE49-F238E27FC236}">
                <a16:creationId xmlns:a16="http://schemas.microsoft.com/office/drawing/2014/main" id="{A382AE6D-CADA-497D-9100-BA2EE2701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3" y="492370"/>
            <a:ext cx="6720209" cy="598518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lower Wallpaper · Pexels · Free Stock Photos">
            <a:extLst>
              <a:ext uri="{FF2B5EF4-FFF2-40B4-BE49-F238E27FC236}">
                <a16:creationId xmlns:a16="http://schemas.microsoft.com/office/drawing/2014/main" id="{4888BB98-772B-4E2B-99AF-936C18AE9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344" y="202567"/>
            <a:ext cx="3839023" cy="287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34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DFE882-6C3E-496E-9773-78E3A4F2F8CE}"/>
              </a:ext>
            </a:extLst>
          </p:cNvPr>
          <p:cNvSpPr txBox="1"/>
          <p:nvPr/>
        </p:nvSpPr>
        <p:spPr>
          <a:xfrm>
            <a:off x="715693" y="352474"/>
            <a:ext cx="2743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টীকা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D2566A-1DDC-40C7-BF1C-D1B883484F05}"/>
              </a:ext>
            </a:extLst>
          </p:cNvPr>
          <p:cNvSpPr txBox="1"/>
          <p:nvPr/>
        </p:nvSpPr>
        <p:spPr>
          <a:xfrm>
            <a:off x="4397191" y="5164018"/>
            <a:ext cx="363180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ভোমরা,মৌমাছি,মধুকর।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7BB9A8-C306-4821-81EB-DCF941023526}"/>
              </a:ext>
            </a:extLst>
          </p:cNvPr>
          <p:cNvSpPr txBox="1"/>
          <p:nvPr/>
        </p:nvSpPr>
        <p:spPr>
          <a:xfrm>
            <a:off x="5259263" y="386469"/>
            <a:ext cx="127312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ভ্রমর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পরাগায়নে ভ্রমর-কুঞ্জের আবশ্যকতা">
            <a:extLst>
              <a:ext uri="{FF2B5EF4-FFF2-40B4-BE49-F238E27FC236}">
                <a16:creationId xmlns:a16="http://schemas.microsoft.com/office/drawing/2014/main" id="{8993D47B-4B8E-4C5A-A168-36835ED3D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70" y="1240652"/>
            <a:ext cx="6452652" cy="35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97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5225D3-FA55-4C6F-A03E-A8C257688B9A}"/>
              </a:ext>
            </a:extLst>
          </p:cNvPr>
          <p:cNvSpPr txBox="1"/>
          <p:nvPr/>
        </p:nvSpPr>
        <p:spPr>
          <a:xfrm>
            <a:off x="5259263" y="386469"/>
            <a:ext cx="176051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নবীন তৃণ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052EE3-C8A2-49C8-A248-BEEA483E72E5}"/>
              </a:ext>
            </a:extLst>
          </p:cNvPr>
          <p:cNvSpPr txBox="1"/>
          <p:nvPr/>
        </p:nvSpPr>
        <p:spPr>
          <a:xfrm>
            <a:off x="2082307" y="5347033"/>
            <a:ext cx="833950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নতুন ঘাস বা দুর্বা।এখানে কচি ঘাস অর্থে ব্যবহৃত হয়েছে।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সবুজ ঘাস ওয়ালপেপার - PHONEKY থেকে আপনার ...">
            <a:extLst>
              <a:ext uri="{FF2B5EF4-FFF2-40B4-BE49-F238E27FC236}">
                <a16:creationId xmlns:a16="http://schemas.microsoft.com/office/drawing/2014/main" id="{E6FDBE55-4EEF-49E6-97CA-8A8395C6E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29" y="1142412"/>
            <a:ext cx="7288142" cy="40950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920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ছবিতে বাংলা ১২ মাসের ইতিহাস">
            <a:extLst>
              <a:ext uri="{FF2B5EF4-FFF2-40B4-BE49-F238E27FC236}">
                <a16:creationId xmlns:a16="http://schemas.microsoft.com/office/drawing/2014/main" id="{CD75935E-89B9-4679-B32E-677FC9D9F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4" y="201965"/>
            <a:ext cx="7496761" cy="479792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F94869-A89D-4E61-BB5E-1C4D1C05B79B}"/>
              </a:ext>
            </a:extLst>
          </p:cNvPr>
          <p:cNvSpPr txBox="1"/>
          <p:nvPr/>
        </p:nvSpPr>
        <p:spPr>
          <a:xfrm>
            <a:off x="9372088" y="1727725"/>
            <a:ext cx="125671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শাওন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AC881D-4EDC-4ABF-B4C1-FAC2027B6FD9}"/>
              </a:ext>
            </a:extLst>
          </p:cNvPr>
          <p:cNvSpPr txBox="1"/>
          <p:nvPr/>
        </p:nvSpPr>
        <p:spPr>
          <a:xfrm>
            <a:off x="1846385" y="5255003"/>
            <a:ext cx="5122984" cy="646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শ্রাবণ, বঙ্গাব্দের চতুর্থ মাসের নাম।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4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EC1CB6-3881-40D4-AFAE-C3AB500D1FE0}"/>
              </a:ext>
            </a:extLst>
          </p:cNvPr>
          <p:cNvSpPr txBox="1"/>
          <p:nvPr/>
        </p:nvSpPr>
        <p:spPr>
          <a:xfrm>
            <a:off x="9699674" y="1353797"/>
            <a:ext cx="95660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জালি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লাউ গাছের বিভিন্ন প্রকার রোগ ও তার ...">
            <a:extLst>
              <a:ext uri="{FF2B5EF4-FFF2-40B4-BE49-F238E27FC236}">
                <a16:creationId xmlns:a16="http://schemas.microsoft.com/office/drawing/2014/main" id="{255FC280-D363-4DBE-9125-2A2646E9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396412"/>
            <a:ext cx="8426548" cy="54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4183FA-5CFD-4DBD-A47A-9628D0FECE88}"/>
              </a:ext>
            </a:extLst>
          </p:cNvPr>
          <p:cNvSpPr txBox="1"/>
          <p:nvPr/>
        </p:nvSpPr>
        <p:spPr>
          <a:xfrm>
            <a:off x="8888437" y="3439159"/>
            <a:ext cx="298469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কচি,সদ্য অঙ্কুরিত।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9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যখন ছিলো দোয়াত কলমের যুগ">
            <a:extLst>
              <a:ext uri="{FF2B5EF4-FFF2-40B4-BE49-F238E27FC236}">
                <a16:creationId xmlns:a16="http://schemas.microsoft.com/office/drawing/2014/main" id="{8D2BF738-4D95-47B6-BC46-AE47227EE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810" y="1105299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D4C61D-F3F9-41E5-AAE2-E9A7189DCDD3}"/>
              </a:ext>
            </a:extLst>
          </p:cNvPr>
          <p:cNvSpPr txBox="1"/>
          <p:nvPr/>
        </p:nvSpPr>
        <p:spPr>
          <a:xfrm>
            <a:off x="4393809" y="172986"/>
            <a:ext cx="206795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কালো দাত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4B9B21-EFE8-4273-9B64-929BF70D7A1F}"/>
              </a:ext>
            </a:extLst>
          </p:cNvPr>
          <p:cNvSpPr txBox="1"/>
          <p:nvPr/>
        </p:nvSpPr>
        <p:spPr>
          <a:xfrm>
            <a:off x="2236764" y="5269242"/>
            <a:ext cx="666808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লেখার কালি রাখার পাত্র বিশেষ,দোয়াত।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কৃষ্ণবর্ণ তমাল তরু - প্রথম আলো">
            <a:extLst>
              <a:ext uri="{FF2B5EF4-FFF2-40B4-BE49-F238E27FC236}">
                <a16:creationId xmlns:a16="http://schemas.microsoft.com/office/drawing/2014/main" id="{92BBC19D-AA77-4A43-8179-DE7F96A12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1" y="365760"/>
            <a:ext cx="7116643" cy="555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559F89-8FA0-4C69-B169-D2195691D322}"/>
              </a:ext>
            </a:extLst>
          </p:cNvPr>
          <p:cNvSpPr txBox="1"/>
          <p:nvPr/>
        </p:nvSpPr>
        <p:spPr>
          <a:xfrm>
            <a:off x="8529492" y="1753016"/>
            <a:ext cx="237275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তমাল  তরু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3AC04-1A1F-452C-A088-929485B28DC1}"/>
              </a:ext>
            </a:extLst>
          </p:cNvPr>
          <p:cNvSpPr txBox="1"/>
          <p:nvPr/>
        </p:nvSpPr>
        <p:spPr>
          <a:xfrm>
            <a:off x="7612748" y="3429000"/>
            <a:ext cx="420624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গাব জাতীয় বৃক্ষ বিশেষ।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0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8B4CF-1711-4C83-959A-FC8DDEC49650}"/>
              </a:ext>
            </a:extLst>
          </p:cNvPr>
          <p:cNvSpPr txBox="1"/>
          <p:nvPr/>
        </p:nvSpPr>
        <p:spPr>
          <a:xfrm>
            <a:off x="1854591" y="647114"/>
            <a:ext cx="402336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কী শিখলাম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59511-EC9F-4B01-B689-2BD1DF696EC8}"/>
              </a:ext>
            </a:extLst>
          </p:cNvPr>
          <p:cNvSpPr txBox="1"/>
          <p:nvPr/>
        </p:nvSpPr>
        <p:spPr>
          <a:xfrm>
            <a:off x="1227405" y="2349304"/>
            <a:ext cx="97371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কবি সম্পর্কে জানলাম।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নতুন শব্দের অর্থ শিখলাম।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কবিতাটির নির্ধারিত অংশ শুদ্ধরূপে আবৃত্তি করতে শিখলাম।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পঠিত অংশের মূলভাব ব্যাখ্যা করতে পারব।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7C0255-546F-444F-9171-76FB176D06AA}"/>
              </a:ext>
            </a:extLst>
          </p:cNvPr>
          <p:cNvSpPr txBox="1"/>
          <p:nvPr/>
        </p:nvSpPr>
        <p:spPr>
          <a:xfrm>
            <a:off x="4572000" y="287543"/>
            <a:ext cx="1828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484B1-BFB0-4674-AF70-D10F0393B118}"/>
              </a:ext>
            </a:extLst>
          </p:cNvPr>
          <p:cNvSpPr txBox="1"/>
          <p:nvPr/>
        </p:nvSpPr>
        <p:spPr>
          <a:xfrm>
            <a:off x="562709" y="1522811"/>
            <a:ext cx="8975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চাষির ছেলের গা –খানি দেখতে কেমন?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A393A0-A7D3-4093-AA41-8416B9B80271}"/>
              </a:ext>
            </a:extLst>
          </p:cNvPr>
          <p:cNvSpPr txBox="1"/>
          <p:nvPr/>
        </p:nvSpPr>
        <p:spPr>
          <a:xfrm>
            <a:off x="450165" y="3429000"/>
            <a:ext cx="9087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কালো দাতের কী দিয়ে কবি কেতাব কোরান লেখেন?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C6A47-0831-40B8-AA96-0612C74F2BCE}"/>
              </a:ext>
            </a:extLst>
          </p:cNvPr>
          <p:cNvSpPr txBox="1"/>
          <p:nvPr/>
        </p:nvSpPr>
        <p:spPr>
          <a:xfrm>
            <a:off x="464236" y="4869689"/>
            <a:ext cx="9298742" cy="716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‘নক্সী কাঁথার মাঠ’ জসীমউদ্‌দীনের কোন ধরনের রচনা?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CFDA8-A23D-4A16-8888-ED11BCE08C0A}"/>
              </a:ext>
            </a:extLst>
          </p:cNvPr>
          <p:cNvSpPr txBox="1"/>
          <p:nvPr/>
        </p:nvSpPr>
        <p:spPr>
          <a:xfrm>
            <a:off x="2053883" y="2230697"/>
            <a:ext cx="2940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তমাল তরুর মতো।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41F797-6ABA-40CB-AB65-BCEA976210C5}"/>
              </a:ext>
            </a:extLst>
          </p:cNvPr>
          <p:cNvSpPr txBox="1"/>
          <p:nvPr/>
        </p:nvSpPr>
        <p:spPr>
          <a:xfrm>
            <a:off x="2482947" y="4161803"/>
            <a:ext cx="1041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C0670-DBA6-46C4-986F-85BC40C3304D}"/>
              </a:ext>
            </a:extLst>
          </p:cNvPr>
          <p:cNvSpPr txBox="1"/>
          <p:nvPr/>
        </p:nvSpPr>
        <p:spPr>
          <a:xfrm>
            <a:off x="2342269" y="5516020"/>
            <a:ext cx="2363373" cy="70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কাহিনিকাব্য।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7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4841AC-2EC6-4265-9C4C-75165326EE70}"/>
              </a:ext>
            </a:extLst>
          </p:cNvPr>
          <p:cNvSpPr txBox="1"/>
          <p:nvPr/>
        </p:nvSpPr>
        <p:spPr>
          <a:xfrm>
            <a:off x="956603" y="1252023"/>
            <a:ext cx="6091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৪। চাষার ছেলের বাহু কিসের মতো?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8EE09B-D926-4E53-90CF-6CB679F678A9}"/>
              </a:ext>
            </a:extLst>
          </p:cNvPr>
          <p:cNvSpPr txBox="1"/>
          <p:nvPr/>
        </p:nvSpPr>
        <p:spPr>
          <a:xfrm>
            <a:off x="1041009" y="3653101"/>
            <a:ext cx="6865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৫। কাঁচা ধানের পাতার মতো কিসের মায়া?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184E3-BA84-43C5-816A-E637057B9E7B}"/>
              </a:ext>
            </a:extLst>
          </p:cNvPr>
          <p:cNvSpPr txBox="1"/>
          <p:nvPr/>
        </p:nvSpPr>
        <p:spPr>
          <a:xfrm>
            <a:off x="1974164" y="2497013"/>
            <a:ext cx="4576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জালি লাউয়ের ডগার মতো।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F4B2DA-6170-4E89-9A83-276BE05777D7}"/>
              </a:ext>
            </a:extLst>
          </p:cNvPr>
          <p:cNvSpPr txBox="1"/>
          <p:nvPr/>
        </p:nvSpPr>
        <p:spPr>
          <a:xfrm>
            <a:off x="1974164" y="4809188"/>
            <a:ext cx="4853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রুপাইয়ের  কচি মুখের মায়া।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3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92A81C-7667-42C1-89C5-DE9FAE5AD2CB}"/>
              </a:ext>
            </a:extLst>
          </p:cNvPr>
          <p:cNvSpPr txBox="1"/>
          <p:nvPr/>
        </p:nvSpPr>
        <p:spPr>
          <a:xfrm>
            <a:off x="4529798" y="689317"/>
            <a:ext cx="2377440" cy="7219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0C50CE-4B81-4C7A-8665-B89D5D4BDA65}"/>
              </a:ext>
            </a:extLst>
          </p:cNvPr>
          <p:cNvSpPr txBox="1"/>
          <p:nvPr/>
        </p:nvSpPr>
        <p:spPr>
          <a:xfrm>
            <a:off x="886264" y="2650775"/>
            <a:ext cx="10635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‘কালো চোখের তারা দিয়েই সকল ধরা দেখি’-চরণটি ব্যাখ্যা কর।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28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may contain: 1 person, text">
            <a:extLst>
              <a:ext uri="{FF2B5EF4-FFF2-40B4-BE49-F238E27FC236}">
                <a16:creationId xmlns:a16="http://schemas.microsoft.com/office/drawing/2014/main" id="{28D2ECA8-28AA-425D-8D12-5A05C0D68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0" y="196947"/>
            <a:ext cx="5673301" cy="59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4D9802-6AD1-49EF-A3BF-43E9CBBCCC68}"/>
              </a:ext>
            </a:extLst>
          </p:cNvPr>
          <p:cNvSpPr txBox="1"/>
          <p:nvPr/>
        </p:nvSpPr>
        <p:spPr>
          <a:xfrm>
            <a:off x="6194474" y="4037428"/>
            <a:ext cx="487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হাবিবা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098" name="Picture 2" descr="Free Animated Cliparts Books, Download Free Clip Art, Free Clip ...">
            <a:extLst>
              <a:ext uri="{FF2B5EF4-FFF2-40B4-BE49-F238E27FC236}">
                <a16:creationId xmlns:a16="http://schemas.microsoft.com/office/drawing/2014/main" id="{1C971457-93AB-4566-99AF-803047C1A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469" y="-295421"/>
            <a:ext cx="3324649" cy="470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07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875092-1843-4AC9-B11B-DEEE722DC7BE}"/>
              </a:ext>
            </a:extLst>
          </p:cNvPr>
          <p:cNvSpPr txBox="1"/>
          <p:nvPr/>
        </p:nvSpPr>
        <p:spPr>
          <a:xfrm flipH="1">
            <a:off x="4754879" y="704182"/>
            <a:ext cx="18006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শহুরে হাওয়ায় শিউলির সৌরভ">
            <a:extLst>
              <a:ext uri="{FF2B5EF4-FFF2-40B4-BE49-F238E27FC236}">
                <a16:creationId xmlns:a16="http://schemas.microsoft.com/office/drawing/2014/main" id="{2E66FB2F-1C55-4D46-8347-70655D215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9000"/>
            <a:ext cx="5074082" cy="396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এই সময়ের ফুল">
            <a:extLst>
              <a:ext uri="{FF2B5EF4-FFF2-40B4-BE49-F238E27FC236}">
                <a16:creationId xmlns:a16="http://schemas.microsoft.com/office/drawing/2014/main" id="{5830B171-2314-4813-B457-624AF154E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80" y="2188999"/>
            <a:ext cx="6736414" cy="396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2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t BD Registry | Worldwide .BD Domain Name Registrar">
            <a:extLst>
              <a:ext uri="{FF2B5EF4-FFF2-40B4-BE49-F238E27FC236}">
                <a16:creationId xmlns:a16="http://schemas.microsoft.com/office/drawing/2014/main" id="{149A656F-ADE1-45B2-9EFA-0F59AF0C9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03" y="802194"/>
            <a:ext cx="7281708" cy="525361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Bangladesh, young boy in Barisal | Black &amp; white portrait of… | Flickr">
            <a:extLst>
              <a:ext uri="{FF2B5EF4-FFF2-40B4-BE49-F238E27FC236}">
                <a16:creationId xmlns:a16="http://schemas.microsoft.com/office/drawing/2014/main" id="{0EE7FC8A-B7DE-4AD6-BEEC-F5D5D3B9D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9" y="184581"/>
            <a:ext cx="3915507" cy="587122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1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B5F8E2-4718-4546-AE08-83C0E31EA7A5}"/>
              </a:ext>
            </a:extLst>
          </p:cNvPr>
          <p:cNvSpPr txBox="1"/>
          <p:nvPr/>
        </p:nvSpPr>
        <p:spPr>
          <a:xfrm>
            <a:off x="8090433" y="1286208"/>
            <a:ext cx="1310974" cy="7360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রুপাই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98850-F45D-434B-BBFD-D446B1D8F106}"/>
              </a:ext>
            </a:extLst>
          </p:cNvPr>
          <p:cNvSpPr txBox="1"/>
          <p:nvPr/>
        </p:nvSpPr>
        <p:spPr>
          <a:xfrm>
            <a:off x="7503776" y="2829622"/>
            <a:ext cx="268123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জসীমউদ্‌দীন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Bangladesh, young boy in Barisal | Black &amp; white portrait of… | Flickr">
            <a:extLst>
              <a:ext uri="{FF2B5EF4-FFF2-40B4-BE49-F238E27FC236}">
                <a16:creationId xmlns:a16="http://schemas.microsoft.com/office/drawing/2014/main" id="{BFB5A10C-EB63-488B-9ED8-9DE396DDF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9" y="67806"/>
            <a:ext cx="4318805" cy="52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2A9A1E-B4B9-4E20-B98E-B25887D24042}"/>
              </a:ext>
            </a:extLst>
          </p:cNvPr>
          <p:cNvSpPr txBox="1"/>
          <p:nvPr/>
        </p:nvSpPr>
        <p:spPr>
          <a:xfrm>
            <a:off x="8136825" y="4344901"/>
            <a:ext cx="149954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১ম পর্ব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BECF5-7C25-46B2-A77C-7FFD4C0132F9}"/>
              </a:ext>
            </a:extLst>
          </p:cNvPr>
          <p:cNvSpPr txBox="1"/>
          <p:nvPr/>
        </p:nvSpPr>
        <p:spPr>
          <a:xfrm>
            <a:off x="778041" y="5336157"/>
            <a:ext cx="283594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কাল্পনিক রূপাই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277" y="381068"/>
            <a:ext cx="2133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569" y="2059779"/>
            <a:ext cx="4885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569" y="3480063"/>
            <a:ext cx="96925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্ধরূপে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্ধারিত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2" descr="Dribbble - Book Animation [GIF] by Stefan G�llner">
            <a:extLst>
              <a:ext uri="{FF2B5EF4-FFF2-40B4-BE49-F238E27FC236}">
                <a16:creationId xmlns:a16="http://schemas.microsoft.com/office/drawing/2014/main" id="{0518F1FC-7924-4BA8-B6EE-CAF4ED3A4D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57" y="232953"/>
            <a:ext cx="4751785" cy="4103111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293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ographybd.com/wp-content/uploads/2017/11/Jasi...">
            <a:extLst>
              <a:ext uri="{FF2B5EF4-FFF2-40B4-BE49-F238E27FC236}">
                <a16:creationId xmlns:a16="http://schemas.microsoft.com/office/drawing/2014/main" id="{ECFC8641-D127-46CE-B14A-07AE249D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82" y="239151"/>
            <a:ext cx="6054487" cy="646664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FF6C2-CB62-44DA-92BB-48FA05F26584}"/>
              </a:ext>
            </a:extLst>
          </p:cNvPr>
          <p:cNvSpPr txBox="1"/>
          <p:nvPr/>
        </p:nvSpPr>
        <p:spPr>
          <a:xfrm>
            <a:off x="7554352" y="3075057"/>
            <a:ext cx="253218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উদ্‌দীন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05" y="1972844"/>
            <a:ext cx="3099515" cy="2895600"/>
          </a:xfrm>
          <a:prstGeom prst="ellipse">
            <a:avLst/>
          </a:prstGeom>
          <a:ln w="190500" cap="rnd">
            <a:solidFill>
              <a:schemeClr val="accent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661285" y="5202215"/>
            <a:ext cx="22947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জসীমউদ্‌দীন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583" y="705890"/>
            <a:ext cx="419770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সাল : ১৯০৩ খ্রিস্টাব্দে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297049"/>
            <a:ext cx="276807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জন্মস্থান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তাম্বুলখানা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32810" y="4566177"/>
            <a:ext cx="3480284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শিক্ষাজীবন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এম.এ</a:t>
            </a:r>
            <a:endParaRPr lang="bn-IN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কলকাতা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058" y="5289452"/>
            <a:ext cx="406507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সাল :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১৯৭৬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A7DFB-DB87-443E-8AA3-C00B31ABC4E0}"/>
              </a:ext>
            </a:extLst>
          </p:cNvPr>
          <p:cNvSpPr/>
          <p:nvPr/>
        </p:nvSpPr>
        <p:spPr>
          <a:xfrm>
            <a:off x="220583" y="2155320"/>
            <a:ext cx="3741176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কর্মজীবন: </a:t>
            </a:r>
          </a:p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 ঢাকা বিশ্ববিদ্যালয়</a:t>
            </a:r>
          </a:p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বাংলা বিভাগ</a:t>
            </a:r>
          </a:p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অধ্যাপনা</a:t>
            </a:r>
          </a:p>
          <a:p>
            <a:pPr algn="ctr"/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0CBF6-DB5A-459E-9AE1-A5277B4F6142}"/>
              </a:ext>
            </a:extLst>
          </p:cNvPr>
          <p:cNvSpPr txBox="1"/>
          <p:nvPr/>
        </p:nvSpPr>
        <p:spPr>
          <a:xfrm>
            <a:off x="8639750" y="2957716"/>
            <a:ext cx="286640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সরকারের তথ্য ও প্রচার বিভাগে 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উচ্চপদে যোগদান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642647-F4D2-454D-9F25-449EEBA31A11}"/>
              </a:ext>
            </a:extLst>
          </p:cNvPr>
          <p:cNvSpPr txBox="1"/>
          <p:nvPr/>
        </p:nvSpPr>
        <p:spPr>
          <a:xfrm>
            <a:off x="8581185" y="393808"/>
            <a:ext cx="3390232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কাব্যচর্চা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ছাত্রজীবনে শুরু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‘কবর’ কবিতা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বিশ্ববিদ্যালয়ের ছাত্র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6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3" grpId="0" animBg="1"/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28B529-C1AC-4B15-B62D-DEDBDE739E05}"/>
              </a:ext>
            </a:extLst>
          </p:cNvPr>
          <p:cNvSpPr txBox="1"/>
          <p:nvPr/>
        </p:nvSpPr>
        <p:spPr>
          <a:xfrm>
            <a:off x="1133644" y="893672"/>
            <a:ext cx="254234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কাহিনি কাব্য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33505-177B-46CF-8142-E0C46D61046F}"/>
              </a:ext>
            </a:extLst>
          </p:cNvPr>
          <p:cNvSpPr txBox="1"/>
          <p:nvPr/>
        </p:nvSpPr>
        <p:spPr>
          <a:xfrm>
            <a:off x="559325" y="54297"/>
            <a:ext cx="633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পল্লীর মানুষ ও প্রকৃতির সহজ ও সরল রূপ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0AD410-4E1E-4C9C-B585-5333A886AA94}"/>
              </a:ext>
            </a:extLst>
          </p:cNvPr>
          <p:cNvGrpSpPr/>
          <p:nvPr/>
        </p:nvGrpSpPr>
        <p:grpSpPr>
          <a:xfrm>
            <a:off x="255090" y="1731790"/>
            <a:ext cx="4012406" cy="2407443"/>
            <a:chOff x="4115593" y="268233"/>
            <a:chExt cx="4012406" cy="240744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8337BBD-B622-42EC-8022-C6AC83DB970E}"/>
                </a:ext>
              </a:extLst>
            </p:cNvPr>
            <p:cNvSpPr/>
            <p:nvPr/>
          </p:nvSpPr>
          <p:spPr>
            <a:xfrm>
              <a:off x="4115593" y="268233"/>
              <a:ext cx="4012406" cy="2407443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547F9150-0B89-414E-907B-7037BABC325B}"/>
                </a:ext>
              </a:extLst>
            </p:cNvPr>
            <p:cNvSpPr txBox="1"/>
            <p:nvPr/>
          </p:nvSpPr>
          <p:spPr>
            <a:xfrm>
              <a:off x="4186105" y="338745"/>
              <a:ext cx="3871382" cy="2266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4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নক্সী কাঁথার মাঠ</a:t>
              </a:r>
              <a:endParaRPr lang="en-US" sz="4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24E7B5E-F597-486A-AEDB-363F879E666C}"/>
              </a:ext>
            </a:extLst>
          </p:cNvPr>
          <p:cNvGrpSpPr/>
          <p:nvPr/>
        </p:nvGrpSpPr>
        <p:grpSpPr>
          <a:xfrm>
            <a:off x="283259" y="3429000"/>
            <a:ext cx="4012406" cy="2407443"/>
            <a:chOff x="2057796" y="3010263"/>
            <a:chExt cx="4012406" cy="240744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F6BF1D6-9D19-4F0F-B3A4-AB8E1071AE36}"/>
                </a:ext>
              </a:extLst>
            </p:cNvPr>
            <p:cNvSpPr/>
            <p:nvPr/>
          </p:nvSpPr>
          <p:spPr>
            <a:xfrm>
              <a:off x="2057796" y="3010263"/>
              <a:ext cx="4012406" cy="2407443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EF592B6C-882E-4163-89B0-F0D145344921}"/>
                </a:ext>
              </a:extLst>
            </p:cNvPr>
            <p:cNvSpPr txBox="1"/>
            <p:nvPr/>
          </p:nvSpPr>
          <p:spPr>
            <a:xfrm>
              <a:off x="2128308" y="3080775"/>
              <a:ext cx="3871382" cy="2266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4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সোজন বাদিয়ার ঘাট</a:t>
              </a:r>
              <a:endParaRPr lang="en-US" sz="4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1D7383-25F0-4AFC-B0E3-D9222FC3F27F}"/>
              </a:ext>
            </a:extLst>
          </p:cNvPr>
          <p:cNvGrpSpPr/>
          <p:nvPr/>
        </p:nvGrpSpPr>
        <p:grpSpPr>
          <a:xfrm>
            <a:off x="6091510" y="2504274"/>
            <a:ext cx="1691878" cy="1944687"/>
            <a:chOff x="1823720" y="44313"/>
            <a:chExt cx="1691878" cy="1944687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146EB349-CEF8-477F-9734-07B733BBB05E}"/>
                </a:ext>
              </a:extLst>
            </p:cNvPr>
            <p:cNvSpPr/>
            <p:nvPr/>
          </p:nvSpPr>
          <p:spPr>
            <a:xfrm rot="5400000">
              <a:off x="1697315" y="170718"/>
              <a:ext cx="1944687" cy="16918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Hexagon 4">
              <a:extLst>
                <a:ext uri="{FF2B5EF4-FFF2-40B4-BE49-F238E27FC236}">
                  <a16:creationId xmlns:a16="http://schemas.microsoft.com/office/drawing/2014/main" id="{591C507F-7C31-4F21-82FE-FBF1AA93C856}"/>
                </a:ext>
              </a:extLst>
            </p:cNvPr>
            <p:cNvSpPr txBox="1"/>
            <p:nvPr/>
          </p:nvSpPr>
          <p:spPr>
            <a:xfrm>
              <a:off x="2087370" y="347361"/>
              <a:ext cx="1164576" cy="1338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36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রাখালী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91994C-5741-4A40-B582-0DA252895C6A}"/>
              </a:ext>
            </a:extLst>
          </p:cNvPr>
          <p:cNvGrpSpPr/>
          <p:nvPr/>
        </p:nvGrpSpPr>
        <p:grpSpPr>
          <a:xfrm>
            <a:off x="5096527" y="4068721"/>
            <a:ext cx="2012556" cy="2030876"/>
            <a:chOff x="3685124" y="42894"/>
            <a:chExt cx="2012556" cy="2030876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253E3AB8-ACED-42C0-A357-73ECDF481CFF}"/>
                </a:ext>
              </a:extLst>
            </p:cNvPr>
            <p:cNvSpPr/>
            <p:nvPr/>
          </p:nvSpPr>
          <p:spPr>
            <a:xfrm rot="5400000">
              <a:off x="3675964" y="52054"/>
              <a:ext cx="2030876" cy="201255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Hexagon 4">
              <a:extLst>
                <a:ext uri="{FF2B5EF4-FFF2-40B4-BE49-F238E27FC236}">
                  <a16:creationId xmlns:a16="http://schemas.microsoft.com/office/drawing/2014/main" id="{F0B82FF8-85FB-4E1B-9C91-A8AA0F5F3610}"/>
                </a:ext>
              </a:extLst>
            </p:cNvPr>
            <p:cNvSpPr txBox="1"/>
            <p:nvPr/>
          </p:nvSpPr>
          <p:spPr>
            <a:xfrm>
              <a:off x="4019037" y="379847"/>
              <a:ext cx="1344730" cy="1356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36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বালুচর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2FF214-58E2-41DC-B36A-AB21099E9342}"/>
              </a:ext>
            </a:extLst>
          </p:cNvPr>
          <p:cNvGrpSpPr/>
          <p:nvPr/>
        </p:nvGrpSpPr>
        <p:grpSpPr>
          <a:xfrm>
            <a:off x="7103280" y="4111815"/>
            <a:ext cx="1691878" cy="1944687"/>
            <a:chOff x="1823720" y="3439680"/>
            <a:chExt cx="1691878" cy="1944687"/>
          </a:xfrm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D2B1CA9F-BF17-4567-B15C-A97ADC011FA1}"/>
                </a:ext>
              </a:extLst>
            </p:cNvPr>
            <p:cNvSpPr/>
            <p:nvPr/>
          </p:nvSpPr>
          <p:spPr>
            <a:xfrm rot="5400000">
              <a:off x="1697315" y="3566085"/>
              <a:ext cx="1944687" cy="16918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Hexagon 4">
              <a:extLst>
                <a:ext uri="{FF2B5EF4-FFF2-40B4-BE49-F238E27FC236}">
                  <a16:creationId xmlns:a16="http://schemas.microsoft.com/office/drawing/2014/main" id="{BAD9ADD5-F480-41FE-997D-70163662B5CE}"/>
                </a:ext>
              </a:extLst>
            </p:cNvPr>
            <p:cNvSpPr txBox="1"/>
            <p:nvPr/>
          </p:nvSpPr>
          <p:spPr>
            <a:xfrm>
              <a:off x="2087370" y="3742728"/>
              <a:ext cx="1164576" cy="1338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36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মাটির কান্না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397C436-7232-44F7-846D-2E2677B0F569}"/>
              </a:ext>
            </a:extLst>
          </p:cNvPr>
          <p:cNvSpPr txBox="1"/>
          <p:nvPr/>
        </p:nvSpPr>
        <p:spPr>
          <a:xfrm>
            <a:off x="5879704" y="1731790"/>
            <a:ext cx="169188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endParaRPr lang="en-US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BFE050-23D7-4EE0-B848-15C70352A950}"/>
              </a:ext>
            </a:extLst>
          </p:cNvPr>
          <p:cNvSpPr txBox="1"/>
          <p:nvPr/>
        </p:nvSpPr>
        <p:spPr>
          <a:xfrm>
            <a:off x="7801821" y="377463"/>
            <a:ext cx="4012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ডি লিট ডিগ্রি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বিশ্বভারতী বিশ্ববিদ্যালয়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75BA78-6847-4309-83D0-83574AD6159D}"/>
              </a:ext>
            </a:extLst>
          </p:cNvPr>
          <p:cNvSpPr txBox="1"/>
          <p:nvPr/>
        </p:nvSpPr>
        <p:spPr>
          <a:xfrm>
            <a:off x="8019838" y="2249584"/>
            <a:ext cx="3521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একুশে পদক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6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4" grpId="0" animBg="1"/>
      <p:bldP spid="25" grpId="0"/>
      <p:bldP spid="26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2203</TotalTime>
  <Words>625</Words>
  <Application>Microsoft Office PowerPoint</Application>
  <PresentationFormat>Widescreen</PresentationFormat>
  <Paragraphs>134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Gill Sans MT</vt:lpstr>
      <vt:lpstr>NikoshBAN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50</cp:revision>
  <dcterms:created xsi:type="dcterms:W3CDTF">2020-06-28T04:57:22Z</dcterms:created>
  <dcterms:modified xsi:type="dcterms:W3CDTF">2020-07-31T11:50:17Z</dcterms:modified>
</cp:coreProperties>
</file>