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1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53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66A2B-60FA-4B3D-BCC3-5A40BD7738C3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C5A88-6C83-4AB6-BE71-6759BB07C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n-IN" dirty="0" smtClean="0"/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C5A88-6C83-4AB6-BE71-6759BB07CD4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C5A88-6C83-4AB6-BE71-6759BB07CD4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C5A88-6C83-4AB6-BE71-6759BB07CD4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534400" cy="762000"/>
          </a:xfrm>
          <a:ln w="19050"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229600" cy="4800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In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447800"/>
            <a:ext cx="83058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10000" cy="868362"/>
          </a:xfrm>
          <a:ln w="1905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নিচের ছকের পেশাগুলো সর্ম্পকে জোড়ায় আলোচনা কর। তারা কোথায় এবং কী কাজ করেন তা লেখ। এ ধরনের আরও একটি পেশা সর্ম্পকে লেখ।</a:t>
            </a:r>
          </a:p>
          <a:p>
            <a:pPr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2590800"/>
          <a:ext cx="80772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89535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পেশা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কাজের স্থান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কাজের ফলাফল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কারখানা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শ্রমিক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পরিচ্ছন্নতা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কর্মী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পরিবহন শ্রমিক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3886200" cy="715962"/>
          </a:xfrm>
          <a:ln w="1905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/>
          <a:lstStyle/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তিনটি দলে ভাগ করে চিন্তা করে বের করতে বলবো, </a:t>
            </a:r>
            <a:r>
              <a:rPr lang="bn-IN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 পেশায় কাজ করা সবচেয়ে কঠিন?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এরপর তা শ্রেণিতে উপস্থাপন করতে বলবো।</a:t>
            </a:r>
          </a:p>
          <a:p>
            <a:pPr>
              <a:buNone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দল-১                 শ্রমিক দল</a:t>
            </a:r>
          </a:p>
          <a:p>
            <a:pPr>
              <a:buNone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দল-২                পরিচ্ছন্নতাকর্মী দল</a:t>
            </a:r>
          </a:p>
          <a:p>
            <a:pPr>
              <a:buNone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দল-৩               পরিবহন শ্রমিক দল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371600" y="2895600"/>
            <a:ext cx="15118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447800" y="3886200"/>
            <a:ext cx="1600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447800" y="4724400"/>
            <a:ext cx="1524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52800" cy="715962"/>
          </a:xfrm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কায়িক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শ্রমভিত্তিক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পরিবহ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শ্রমিকের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পেশার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আচরণ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868362"/>
          </a:xfrm>
          <a:ln w="19050"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/>
          <a:lstStyle/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প্রশ্নঃ শ্রমজীবী কাদের বলে? একজন ভ্যানচালকের সাথে তুমি কী ধরনের আচরণ কর চারটি বাক্যে লেখ।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00400" cy="715962"/>
          </a:xfrm>
          <a:ln w="1905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371600"/>
            <a:ext cx="4419600" cy="487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257800" y="2667000"/>
            <a:ext cx="3733800" cy="17543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বাসায় থাকো</a:t>
            </a:r>
          </a:p>
          <a:p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নিরাপদে থাকো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3505200" cy="715962"/>
          </a:xfrm>
          <a:ln w="19050"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486400"/>
          </a:xfrm>
          <a:ln w="1905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                     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>
              <a:buNone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                     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                   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বাংলাদেশ ও বিশ্ব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এ,এইচ,এম,মোস্তাফিজুর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        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প্রধান শিক্ষক                       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পাঠঃ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কাজের মর্যাদা (৭)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উত্তর কৃষ্ণপুর সপ্রাবি              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পাঠ্যাংশঃ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শ্রমজীবী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ফুলবাড়ী, দিনাজপুর।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                      </a:t>
            </a:r>
          </a:p>
        </p:txBody>
      </p:sp>
      <p:sp>
        <p:nvSpPr>
          <p:cNvPr id="4" name="Up-Down Arrow 3"/>
          <p:cNvSpPr/>
          <p:nvPr/>
        </p:nvSpPr>
        <p:spPr>
          <a:xfrm>
            <a:off x="4038600" y="1371600"/>
            <a:ext cx="408432" cy="4800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Untitled-1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24000"/>
            <a:ext cx="1392936" cy="1688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33800" cy="944562"/>
          </a:xfrm>
          <a:ln w="1905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শিখণফল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সমাজের বিভিন্ন পেশার মানুষের নাম বলতে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সমাজের বিভিন্ন পেশার মানুষের কাজ বর্ননা করতে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সমাজের বিভিন্ন পেশার মানুষের সাথে কেমন আচরণ করা উচিত তা ব্যাখ্যা করতে পারবে।</a:t>
            </a:r>
          </a:p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  <a:ln w="19050"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ছবিগুলো দেখ ও বল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কারখানার শ্রিমক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914400"/>
            <a:ext cx="3124201" cy="1622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পরিচ্ছন্নতা কর্মি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2590800"/>
            <a:ext cx="3076575" cy="20473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রিকশাওয়ালা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8800" y="4572000"/>
            <a:ext cx="3076575" cy="20473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ln w="1905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</a:t>
            </a:r>
          </a:p>
          <a:p>
            <a:pPr>
              <a:buNone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শ্রমজীবী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76600" cy="563562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শ্রমজীবী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কারখানার শ্রিমক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143000"/>
            <a:ext cx="6604000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81000" y="4876800"/>
            <a:ext cx="2040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কারখানার শ্রমিক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715000"/>
            <a:ext cx="6702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তারা দীর্ঘ সময় কাজ করে রপ্তানির জন্য পোষাক তৈরি করেন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3200400" cy="639762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শ্রমজীবী</a:t>
            </a:r>
            <a:endParaRPr lang="en-US" dirty="0"/>
          </a:p>
        </p:txBody>
      </p:sp>
      <p:pic>
        <p:nvPicPr>
          <p:cNvPr id="4" name="Content Placeholder 3" descr="পরিচ্ছন্নতা কর্মি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914399"/>
            <a:ext cx="5715000" cy="38030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81000" y="4724400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পরিচ্ছন্নতা কর্মী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5626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পরিচ্ছন্নতা কর্মীগণ বিদ্যালয়,অফিস,হাসপাতাল এবং রাস্তা পরিষ্কার করে পরিবেশ পরিচ্ছন্নতা ও নিরাপদ রাখেন।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48000" cy="639762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শ্রমজীবী</a:t>
            </a:r>
            <a:endParaRPr lang="en-US" dirty="0"/>
          </a:p>
        </p:txBody>
      </p:sp>
      <p:pic>
        <p:nvPicPr>
          <p:cNvPr id="4" name="Content Placeholder 3" descr="রিকশাওয়াল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066799"/>
            <a:ext cx="3581400" cy="1969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81000" y="3200400"/>
            <a:ext cx="1840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পরিবহন শ্রমিক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9624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এক স্থান থেকে অন্য স্থানে চলাচলের জন্য এবং মালামাল আনা-নেওয়ার জন্য আমরা যানবাহন ব্যবহার করি।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যেমন- নৌকা, রিকশা, বাস,রেলগাড়ি, ট্রাক এবং ট্যাক্সি।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486400"/>
            <a:ext cx="55707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 সকল যানবাহনের জন্য চালকের প্রয়োজন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6096000"/>
            <a:ext cx="76049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এই পেশাগুলোর সাথে জড়িত লোকজন হলো পরিবহন শ্রমিক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10000" cy="715962"/>
          </a:xfrm>
          <a:ln w="1905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/>
          <a:lstStyle/>
          <a:p>
            <a:pPr>
              <a:buNone/>
            </a:pP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3600" b="1" u="sng" dirty="0" smtClean="0">
                <a:latin typeface="NikoshBAN" pitchFamily="2" charset="0"/>
                <a:cs typeface="NikoshBAN" pitchFamily="2" charset="0"/>
              </a:rPr>
              <a:t>তোমার এলাকায় কর্মরত শ্রমিক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?</a:t>
            </a:r>
            <a:endParaRPr lang="bn-IN" sz="3600" b="1" u="sng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তারা কী ধরণের কাজ করছেন?</a:t>
            </a:r>
          </a:p>
          <a:p>
            <a:pPr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কোন কোন কাজে পুরুষের সাথে নারীরাও অংশগ্রহণ করেন?</a:t>
            </a:r>
          </a:p>
          <a:p>
            <a:pPr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এই পেশাগুলো আমাদের জন্য কেন প্রয়োজন?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324</Words>
  <Application>Microsoft Office PowerPoint</Application>
  <PresentationFormat>On-screen Show (4:3)</PresentationFormat>
  <Paragraphs>73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আজকের ক্লাশে সবাইকে স্বাগতম</vt:lpstr>
      <vt:lpstr>পরিচিতি</vt:lpstr>
      <vt:lpstr>শিখণফল</vt:lpstr>
      <vt:lpstr>নিচের ছবিগুলো দেখ ও বল</vt:lpstr>
      <vt:lpstr>আজকের পাঠ</vt:lpstr>
      <vt:lpstr>শ্রমজীবী</vt:lpstr>
      <vt:lpstr>শ্রমজীবী</vt:lpstr>
      <vt:lpstr>শ্রমজীবী</vt:lpstr>
      <vt:lpstr>একক কাজ</vt:lpstr>
      <vt:lpstr>জোড়ায় কাজ</vt:lpstr>
      <vt:lpstr>দলীয় কাজ</vt:lpstr>
      <vt:lpstr>মূল্যায়ন</vt:lpstr>
      <vt:lpstr>বাড়ীর কাজ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DPE</dc:creator>
  <cp:lastModifiedBy>DPE</cp:lastModifiedBy>
  <cp:revision>101</cp:revision>
  <dcterms:created xsi:type="dcterms:W3CDTF">2006-08-16T00:00:00Z</dcterms:created>
  <dcterms:modified xsi:type="dcterms:W3CDTF">2020-07-30T18:39:02Z</dcterms:modified>
</cp:coreProperties>
</file>