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76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5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1AB7-8A1A-4D37-BA83-5F67A537EF55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D690-6906-4087-8FD8-1A3118C4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0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1AB7-8A1A-4D37-BA83-5F67A537EF55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D690-6906-4087-8FD8-1A3118C4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1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1AB7-8A1A-4D37-BA83-5F67A537EF55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D690-6906-4087-8FD8-1A3118C4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1AB7-8A1A-4D37-BA83-5F67A537EF55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D690-6906-4087-8FD8-1A3118C4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7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1AB7-8A1A-4D37-BA83-5F67A537EF55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D690-6906-4087-8FD8-1A3118C4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1AB7-8A1A-4D37-BA83-5F67A537EF55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D690-6906-4087-8FD8-1A3118C4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9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1AB7-8A1A-4D37-BA83-5F67A537EF55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D690-6906-4087-8FD8-1A3118C4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3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1AB7-8A1A-4D37-BA83-5F67A537EF55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D690-6906-4087-8FD8-1A3118C4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9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1AB7-8A1A-4D37-BA83-5F67A537EF55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D690-6906-4087-8FD8-1A3118C4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2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1AB7-8A1A-4D37-BA83-5F67A537EF55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D690-6906-4087-8FD8-1A3118C4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1AB7-8A1A-4D37-BA83-5F67A537EF55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D690-6906-4087-8FD8-1A3118C4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3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21AB7-8A1A-4D37-BA83-5F67A537EF55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D690-6906-4087-8FD8-1A3118C48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ptid665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4" y="-167426"/>
            <a:ext cx="1291750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26287" y="152160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259687" y="780245"/>
            <a:ext cx="4343400" cy="1295400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 w="0"/>
                <a:solidFill>
                  <a:sysClr val="windowText" lastClr="0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GB" sz="8800" b="1" i="0" u="none" strike="noStrike" kern="0" cap="none" spc="0" normalizeH="0" baseline="0" noProof="0" dirty="0">
              <a:ln w="0"/>
              <a:solidFill>
                <a:sysClr val="windowText" lastClr="00000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37" y="780245"/>
            <a:ext cx="1358900" cy="1506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037" y="797708"/>
            <a:ext cx="1358900" cy="1506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05" y="2158669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62" y="2449133"/>
            <a:ext cx="4673600" cy="350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4" y="-167426"/>
            <a:ext cx="1291750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5281" y="380156"/>
            <a:ext cx="6033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প্রোগ্রামিংয়ের গুরুত্ব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81" y="1530756"/>
            <a:ext cx="3559294" cy="200210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63677" y="1999116"/>
            <a:ext cx="2729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মোবাইল অ্যাপস তৈরি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36" y="3430453"/>
            <a:ext cx="3490775" cy="22602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478155" y="4393246"/>
            <a:ext cx="3396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ফ্রিল্যান্সিং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9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019" y="-129173"/>
            <a:ext cx="12917509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5522" y="620011"/>
            <a:ext cx="3996813" cy="2544879"/>
            <a:chOff x="273231" y="1164063"/>
            <a:chExt cx="3628678" cy="27069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33" y="1164063"/>
              <a:ext cx="3628676" cy="270699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273231" y="2869419"/>
              <a:ext cx="3628678" cy="98060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2" y="3299827"/>
            <a:ext cx="4661665" cy="24503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Left Arrow 8"/>
          <p:cNvSpPr/>
          <p:nvPr/>
        </p:nvSpPr>
        <p:spPr>
          <a:xfrm>
            <a:off x="5211870" y="2475429"/>
            <a:ext cx="6223448" cy="3528219"/>
          </a:xfrm>
          <a:prstGeom prst="lef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ঘরের বাহির থেকে টিভি,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রেফ্রিজারেটর, এয়ারকন্ডিশন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নিয়ন্ত্রন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 যায়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613791" y="534303"/>
            <a:ext cx="4484427" cy="2035016"/>
          </a:xfrm>
          <a:prstGeom prst="lef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ইলেকট্রনিক ডিভাইসের মাধ্যমে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প্রেসার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মাপা যায়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7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4" y="-167426"/>
            <a:ext cx="1291750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59" y="865031"/>
            <a:ext cx="419100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16" y="1934302"/>
            <a:ext cx="4213746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924" y="4702327"/>
            <a:ext cx="109433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মানুষের হাতের নিয়ন্ত্রণে মহাকাশে ছুটে চলছে স্যাটেলাইট।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65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4" y="-167426"/>
            <a:ext cx="1291750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1" y="582769"/>
            <a:ext cx="10945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বর্তমানে বাংলাদেশের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ভালো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প্রোগ্রামাররা গুগল, মাইক্রোসফট, ইনটেল, ফেসবুকের মত বিখ্যাত কোম্পানিগুলোতে কাজ করছে।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5845" y="1811075"/>
            <a:ext cx="10858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ফ্রিল্যান্সের কাজের জন্য প্রয়োজন ধৈর্য এবং ইংরেজি ভাষার দক্ষতা।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44" y="2325021"/>
            <a:ext cx="4209299" cy="2279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57" y="2440883"/>
            <a:ext cx="4209299" cy="22797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1491" y="4694987"/>
            <a:ext cx="83751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বাংলাদেশ কম্পিউটার কাউন্সিল ও আইটি ফার্মে কাজ করে উজ্জ্বল ক্যারিয়ার গঠন করতে পার।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5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09"/>
            <a:ext cx="12413093" cy="6238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070" y="1061884"/>
            <a:ext cx="3613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মূল্যায়ন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091382" y="2077547"/>
            <a:ext cx="104271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১। </a:t>
            </a:r>
            <a:r>
              <a:rPr lang="en-US" sz="3200" dirty="0" err="1" smtClean="0"/>
              <a:t>ক্যারিয়ারে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আইসিটির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দক্ষতা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endParaRPr lang="en-US" sz="3200" dirty="0" smtClean="0"/>
          </a:p>
          <a:p>
            <a:r>
              <a:rPr lang="en-US" sz="3200" dirty="0" smtClean="0"/>
              <a:t>২। </a:t>
            </a:r>
            <a:r>
              <a:rPr lang="en-US" sz="3200" dirty="0" err="1" smtClean="0"/>
              <a:t>রোবোটিক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ইন্জিনিয়ারের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endParaRPr lang="en-US" sz="3200" dirty="0" smtClean="0"/>
          </a:p>
          <a:p>
            <a:r>
              <a:rPr lang="en-US" sz="3200" dirty="0"/>
              <a:t>৩</a:t>
            </a:r>
            <a:r>
              <a:rPr lang="en-US" sz="3200" dirty="0" smtClean="0"/>
              <a:t>। </a:t>
            </a:r>
            <a:r>
              <a:rPr lang="en-US" sz="3200" dirty="0" err="1" smtClean="0"/>
              <a:t>কিভাবে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ডাটার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যোগাযোগ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</a:t>
            </a:r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ব্যাখা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52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                            ৭৮০৯০০০০০০০০০০০০০০০০০০০০০০০০০০০০০০০০০০০০০০০০০০০০০০০০০০০০০০০০০০০০০০০০০০০০০০০০০০০০০০০০০০০০০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4" y="-167426"/>
            <a:ext cx="1291750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5611" y="1781506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66" y="841553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681766" y="3917324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ea typeface="Calibri"/>
                <a:cs typeface="NikoshBAN"/>
              </a:rPr>
              <a:t>ভবিষ্যৎ ক্যারিয়ার উন্নয়নের জন্য আইসিটি শিক্ষার প্রয়োজনীয়তা লিখে আনবে।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37208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-115911"/>
            <a:ext cx="12917509" cy="6858000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255216" y="4675950"/>
            <a:ext cx="4917501" cy="1162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 smtClean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52" y="428222"/>
            <a:ext cx="5905500" cy="4429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24" y="-129527"/>
            <a:ext cx="12917509" cy="6858000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6888708" y="899653"/>
            <a:ext cx="4527998" cy="4799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৯ম-১০ম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৩য়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36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1223494" y="540914"/>
            <a:ext cx="5204138" cy="5546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351431" y="723364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75231" y="723364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426" y="540914"/>
            <a:ext cx="1600604" cy="1715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00637" y="2190592"/>
            <a:ext cx="52288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দিপ্তী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r>
              <a:rPr lang="bn-IN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ছালেহ্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জহুর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কর্পোরেশন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৫৯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জামালখান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কোতোয়ালী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hlinkClick r:id="rId4"/>
              </a:rPr>
              <a:t>E-MAIL- diptid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tserrat Light" panose="00000400000000000000" pitchFamily="2" charset="0"/>
                <a:cs typeface="NikoshBAN" pitchFamily="2" charset="0"/>
                <a:hlinkClick r:id="rId4"/>
              </a:rPr>
              <a:t>665@gmail.com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tserrat Light" panose="000004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tserrat Light" panose="00000400000000000000" pitchFamily="2" charset="0"/>
                <a:cs typeface="NikoshBAN" pitchFamily="2" charset="0"/>
              </a:rPr>
              <a:t>MOBILE – 01811812150</a:t>
            </a:r>
          </a:p>
        </p:txBody>
      </p:sp>
    </p:spTree>
    <p:extLst>
      <p:ext uri="{BB962C8B-B14F-4D97-AF65-F5344CB8AC3E}">
        <p14:creationId xmlns:p14="http://schemas.microsoft.com/office/powerpoint/2010/main" val="216746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6489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6989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487"/>
            <a:ext cx="1291750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1360" y="267237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ভবিষ্যৎ ক্যারিয়ার ও আইসিটি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9273" y="4140596"/>
            <a:ext cx="6375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তোমাদের ভবিষ্যৎ জীবনের সাথে ছবিগুলোর সম্পর্ক কী?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/>
          <a:stretch/>
        </p:blipFill>
        <p:spPr>
          <a:xfrm>
            <a:off x="1975834" y="1211897"/>
            <a:ext cx="3657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5"/>
          <a:stretch/>
        </p:blipFill>
        <p:spPr>
          <a:xfrm>
            <a:off x="7420906" y="1108866"/>
            <a:ext cx="3657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08" y="3585678"/>
            <a:ext cx="3505200" cy="2187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031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487"/>
            <a:ext cx="1291750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2606" y="855406"/>
            <a:ext cx="974868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পাঠ</a:t>
            </a:r>
            <a:r>
              <a:rPr lang="en-US" sz="4400" dirty="0" smtClean="0"/>
              <a:t> </a:t>
            </a:r>
            <a:r>
              <a:rPr lang="en-US" sz="4400" dirty="0" err="1" smtClean="0"/>
              <a:t>শিরোনাম</a:t>
            </a:r>
            <a:r>
              <a:rPr lang="en-US" sz="4400" dirty="0" smtClean="0"/>
              <a:t> – </a:t>
            </a:r>
            <a:r>
              <a:rPr lang="en-US" sz="4400" dirty="0" err="1" smtClean="0"/>
              <a:t>ক্যারিয়ার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গঠনে</a:t>
            </a:r>
            <a:r>
              <a:rPr lang="en-US" sz="4400" dirty="0" smtClean="0"/>
              <a:t> </a:t>
            </a:r>
            <a:r>
              <a:rPr lang="en-US" sz="4400" dirty="0" err="1" smtClean="0"/>
              <a:t>আইসিটির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ভূমিকা</a:t>
            </a:r>
            <a:endParaRPr lang="en-US" sz="4400" dirty="0" smtClean="0"/>
          </a:p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৩য়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909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509" y="-257577"/>
            <a:ext cx="1291750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9983" y="257234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a typeface="Calibri"/>
                <a:cs typeface="NikoshBAN"/>
              </a:rPr>
              <a:t>শিখনফল </a:t>
            </a:r>
            <a:endParaRPr lang="en-US" sz="5400" b="1" dirty="0"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6478" y="2374005"/>
            <a:ext cx="8381999" cy="270843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ক্যারিয়ারে আইসিটির ভূমিকা বর্ণনা করতে পারবে</a:t>
            </a:r>
            <a:r>
              <a:rPr lang="en-US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আইসিটি ভিত্তিক ক্যারিয়ারসমূহ চিহ্নিত করতে </a:t>
            </a:r>
            <a:r>
              <a:rPr lang="bn-BD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প্রোগ্রামিংয়ের গুরুত্ব ব্যাখ্যা করতে </a:t>
            </a:r>
            <a:r>
              <a:rPr lang="bn-BD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“ক্যারিয়ার হিসেবে আইসিটির সম্ভাবনা অনেক উজ্জ্বল”</a:t>
            </a:r>
            <a:r>
              <a:rPr lang="en-US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উক্তিটি বিশ্লেষণ করতে পারবে।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7690" y="1547683"/>
            <a:ext cx="838199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0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504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504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972" y="-334851"/>
            <a:ext cx="1291750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1095" y="296191"/>
            <a:ext cx="6352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ক্যারিয়ারে আইসিটির ভূমিকা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>
          <a:xfrm>
            <a:off x="5446794" y="1475777"/>
            <a:ext cx="2438959" cy="16180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75909" y="3309870"/>
            <a:ext cx="5751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অফিস সফটওয়্যারের ব্যবহার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1095" y="4941121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ইন্টারনেটের ব্যবহার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2833" y="3739201"/>
            <a:ext cx="2841816" cy="1971361"/>
            <a:chOff x="-457200" y="304800"/>
            <a:chExt cx="6525175" cy="434220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200" y="304800"/>
              <a:ext cx="6525175" cy="4342207"/>
            </a:xfrm>
            <a:prstGeom prst="rect">
              <a:avLst/>
            </a:prstGeom>
          </p:spPr>
        </p:pic>
        <p:pic>
          <p:nvPicPr>
            <p:cNvPr id="11" name="Picture 2" descr="E:\Model Content-ICT\3rd Program\Picture-3\111.gif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60" y="535262"/>
              <a:ext cx="4182781" cy="23451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9157186" y="3531479"/>
            <a:ext cx="1978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ই-মেইল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833" y="2525601"/>
            <a:ext cx="4124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সামাজিক যোগাযোগ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974" y="1081039"/>
            <a:ext cx="2735925" cy="22288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63" y="560891"/>
            <a:ext cx="2834046" cy="182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4" y="-167426"/>
            <a:ext cx="1291750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3465" y="458861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ক্যারিয়ারের ক্ষেত্রে আইসিটি দক্ষতা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2543" y="4791285"/>
            <a:ext cx="4456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ওয়েব সাইট বিনির্মাণ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1268" y="1632444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প্রোগ্রামিং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446896" cy="2924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r="8955" b="5201"/>
          <a:stretch/>
        </p:blipFill>
        <p:spPr>
          <a:xfrm>
            <a:off x="6806765" y="2357337"/>
            <a:ext cx="4476466" cy="29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0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4" y="-167426"/>
            <a:ext cx="1291750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7" y="963182"/>
            <a:ext cx="3756231" cy="27261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33" y="3309870"/>
            <a:ext cx="4343614" cy="21718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31854" y="1474631"/>
            <a:ext cx="54696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অফিস অটোমেশন সিস্টেম ডিজাইন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9582" y="4287425"/>
            <a:ext cx="4717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আর্টিফিশিয়াল ইন্টিলিজেন্স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930" y="-218941"/>
            <a:ext cx="1291750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1" y="545569"/>
            <a:ext cx="4664454" cy="23500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4"/>
          <a:stretch/>
        </p:blipFill>
        <p:spPr>
          <a:xfrm>
            <a:off x="6973065" y="636827"/>
            <a:ext cx="3508612" cy="23876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22671" y="2938150"/>
            <a:ext cx="5112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রোবোটিক ইঞ্জিনিয়ারিং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1997" y="3446548"/>
            <a:ext cx="434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মোবাইল কমিউনিকেশন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5" y="3646036"/>
            <a:ext cx="4209973" cy="2204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132402" y="4842533"/>
            <a:ext cx="384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ডেটা কমিউনিকেশন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9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264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Montserrat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৭৮০৯০০০০০০০০০০০০০০০০০০০০০০০০০০০০০০০০০০০০০০০০০০০০০০০০০০০০০০০০০০০০০০০০০০০০০০০০০০০০০০০০০০০০০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</cp:revision>
  <dcterms:created xsi:type="dcterms:W3CDTF">2020-06-13T16:16:27Z</dcterms:created>
  <dcterms:modified xsi:type="dcterms:W3CDTF">2020-07-31T07:10:33Z</dcterms:modified>
</cp:coreProperties>
</file>