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5" r:id="rId8"/>
    <p:sldId id="283" r:id="rId9"/>
    <p:sldId id="284" r:id="rId10"/>
    <p:sldId id="261" r:id="rId11"/>
    <p:sldId id="263" r:id="rId12"/>
    <p:sldId id="262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8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4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7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525F-3E64-4838-9B1E-17E62D1B54E9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465956"/>
            <a:ext cx="6091082" cy="568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342" y="643090"/>
            <a:ext cx="5288372" cy="51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632" y="4530013"/>
            <a:ext cx="11729883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স্বার্থপরতা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গোষ্ঠীগত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সংকীর্ণতা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মতাদর্শগত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410"/>
          <a:stretch/>
        </p:blipFill>
        <p:spPr>
          <a:xfrm>
            <a:off x="1809135" y="204173"/>
            <a:ext cx="8406581" cy="41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5414" y="5350708"/>
            <a:ext cx="1120748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একপ্রাণ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উদ্ধুদ্ধ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উদ্ধুদ্ধ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আত্মনিবেদনে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296" y="377312"/>
            <a:ext cx="11264667" cy="4656805"/>
            <a:chOff x="552296" y="377312"/>
            <a:chExt cx="11264667" cy="46568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296" y="377312"/>
              <a:ext cx="5425717" cy="465680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4267" y="377312"/>
              <a:ext cx="5692696" cy="4656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2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3150" y="5057488"/>
            <a:ext cx="1149237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 মানুষের মধ্যে আবেগ , উদ্যম ও কর্মচাঞ্চল্য সৃষ্টি করে । দেশ  ও জাতির অগ্রগতির লক্ষ্যে প্রেরনাময় চালিকাশক্তি  হিসেবে কাজ করে । তাই দেশ  ও জাতির উন্নয়নে দেশপ্রেমের গুরুত্ব অপরিসীম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3151" y="384840"/>
            <a:ext cx="10436425" cy="4491960"/>
            <a:chOff x="493151" y="384840"/>
            <a:chExt cx="10436425" cy="44919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151" y="384840"/>
              <a:ext cx="5612682" cy="44919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9335" y="384840"/>
              <a:ext cx="4690241" cy="4491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8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770" y="5378981"/>
            <a:ext cx="11597429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 দেশে যারা দেশপ্রেমের উজ্জ্বল দৃষ্ঠান্ত রেখেছেন , তারা সকলের শ্রদ্ধেয় ও পূজনীয় 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8" y="522183"/>
            <a:ext cx="8681884" cy="46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562" y="5359626"/>
            <a:ext cx="1121368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বিশ্বের মানুষের ভালোবাসায় সিক্ত । দেশপ্রেমের জন্য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 স্মরণীয় ও বরণীয় 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03" y="519880"/>
            <a:ext cx="10569409" cy="46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8" y="5810753"/>
            <a:ext cx="11348129" cy="619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81" y="455971"/>
            <a:ext cx="9205521" cy="49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3237" y="238656"/>
            <a:ext cx="278968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/>
          <a:stretch/>
        </p:blipFill>
        <p:spPr>
          <a:xfrm>
            <a:off x="747252" y="1425678"/>
            <a:ext cx="10726993" cy="4660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08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7081" y="772142"/>
            <a:ext cx="104011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 বলতে কী বোঝ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প্রতি মানুষের অনুরাগ ও ভালোবাসাই হল দেশপ্রেম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 কীভাবে দেশের স্বাধীনতাকে রক্ষা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 যুদ্ধ করে দেশের স্বাধীনতাকে রক্ষা করেন । এমনকি দেশের প্রয়োজনে হাসিমুখে জীবন পর্যন্ত উৎসর্গ করেন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 মানুষের মধ্যে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 মানুষের মধ্যে আবেগ , উদ্যম ও কর্মচাঞ্চল্য সৃষ্টি করে ।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359" y="209160"/>
            <a:ext cx="331078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359" y="209160"/>
            <a:ext cx="23177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মিলকর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6" y="1455174"/>
            <a:ext cx="10342765" cy="46506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20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1727" y="602450"/>
            <a:ext cx="373357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327355" y="3057834"/>
            <a:ext cx="9134168" cy="2192593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321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1395" y="713339"/>
            <a:ext cx="4727975" cy="5898856"/>
            <a:chOff x="250724" y="801829"/>
            <a:chExt cx="4727975" cy="5898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724" y="6351641"/>
              <a:ext cx="349044" cy="349044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599768" y="801829"/>
              <a:ext cx="4378931" cy="5262979"/>
              <a:chOff x="1549920" y="2168513"/>
              <a:chExt cx="4378931" cy="526297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549920" y="2168513"/>
                <a:ext cx="437893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বিপ্লব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লুটিয়া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বি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endPara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লোহাগড়া,নড়াইল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3816" y="3308786"/>
                <a:ext cx="1602659" cy="111572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5883266" y="528363"/>
            <a:ext cx="6024212" cy="6083832"/>
            <a:chOff x="6011084" y="715292"/>
            <a:chExt cx="6024212" cy="60838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4132" y="6351641"/>
              <a:ext cx="481164" cy="44748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11084" y="715292"/>
              <a:ext cx="5106518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পঞ্চম</a:t>
              </a: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– হিন্দু ধর্ম ও</a:t>
              </a:r>
              <a:endPara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নৈতি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শিক্ষা</a:t>
              </a: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8 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পাঠ-1)</a:t>
              </a:r>
              <a:endPara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95530" y="1624055"/>
              <a:ext cx="789709" cy="1266629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96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359" y="209160"/>
            <a:ext cx="32517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362" y="2371862"/>
            <a:ext cx="111844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প্রতি ভালোবাসাই হল ................।</a:t>
            </a:r>
          </a:p>
          <a:p>
            <a:pPr marL="742950" indent="-742950">
              <a:buAutoNum type="arabicParenR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 ..................উৎস । </a:t>
            </a:r>
          </a:p>
          <a:p>
            <a:pPr marL="742950" indent="-742950">
              <a:buAutoNum type="arabicParenR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.................. কে রক্ষা করেন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Tx/>
              <a:buAutoNum type="arabicParenR"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 ও জাতির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অপরিসীম 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Tx/>
              <a:buAutoNum type="arabicParenR"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 জন্য 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বরণীয় ।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8" y="363794"/>
            <a:ext cx="5791199" cy="59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4078" y="749024"/>
            <a:ext cx="396664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246" y="3807693"/>
            <a:ext cx="1120877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ü"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 গুরুত্ব বর্ণনা কর ৫টি বাক্যে 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340138"/>
            <a:ext cx="4266227" cy="6011503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5742040" y="481781"/>
            <a:ext cx="5486400" cy="529958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8529" y="2511181"/>
            <a:ext cx="106385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.১.১-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দৃষ্টান্তসহ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৮.১.২-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570" y="530049"/>
            <a:ext cx="3402605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1858" y="134708"/>
            <a:ext cx="564826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1665363"/>
            <a:ext cx="11142176" cy="4224160"/>
            <a:chOff x="373626" y="1744021"/>
            <a:chExt cx="11142176" cy="42241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6" y="1744021"/>
              <a:ext cx="3500283" cy="422416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052" y="1744021"/>
              <a:ext cx="3631801" cy="422416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996" y="1744021"/>
              <a:ext cx="3557806" cy="422416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069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76" y="265025"/>
            <a:ext cx="653506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ও জানবো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03" y="3302746"/>
            <a:ext cx="498987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অধ্যায়-8,দেশপ্রেম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b="5271"/>
          <a:stretch/>
        </p:blipFill>
        <p:spPr>
          <a:xfrm>
            <a:off x="6958877" y="265025"/>
            <a:ext cx="4981366" cy="6371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65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2" b="54528"/>
          <a:stretch/>
        </p:blipFill>
        <p:spPr>
          <a:xfrm>
            <a:off x="324465" y="5309418"/>
            <a:ext cx="11690554" cy="1170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488847" y="561051"/>
            <a:ext cx="10997382" cy="4266586"/>
            <a:chOff x="488847" y="561051"/>
            <a:chExt cx="10997382" cy="42665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847" y="561052"/>
              <a:ext cx="4789845" cy="42665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4836" y="561051"/>
              <a:ext cx="6091393" cy="4266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2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806" y="3969574"/>
            <a:ext cx="11729883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 বা দেশের প্রতি মানুষের থাকে এক ধরনের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আবেগময়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অনুরাগ। দেশের ভাষা, সাহিত্য এবং ঐতিহ্যের সঙ্গে গড়ে ওঠে তার নাড়ির সম্পর্ক । দেশের জন্য জন্ম নেয় গভীর ভালোবাসা । দেশের প্রতি মানুষের এই অনুরাগ ও ভালোবাসাই দেশপ্রেম 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8579" y="535549"/>
            <a:ext cx="10441705" cy="3210541"/>
            <a:chOff x="678579" y="535549"/>
            <a:chExt cx="10441705" cy="3210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579" y="535550"/>
              <a:ext cx="4601344" cy="32105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2212" y="535549"/>
              <a:ext cx="5718072" cy="3210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9425"/>
          <a:stretch/>
        </p:blipFill>
        <p:spPr>
          <a:xfrm>
            <a:off x="275303" y="4827639"/>
            <a:ext cx="11690554" cy="1858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71333" y="345203"/>
            <a:ext cx="11405700" cy="4334951"/>
            <a:chOff x="471333" y="345203"/>
            <a:chExt cx="11405700" cy="43349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0827" y="345203"/>
              <a:ext cx="7236206" cy="43349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333" y="345203"/>
              <a:ext cx="4071170" cy="4334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9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679" y="260026"/>
            <a:ext cx="7542250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 কীভাবে প্রকাশ পায়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6048" y="1844903"/>
            <a:ext cx="908591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 প্রকাশ পায় মানুষের কাজে 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আচরণে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কঠোর পরিশ্রম ও আত্নত্যাগে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কল্যাণে আত্মনিবেদনে 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378</Words>
  <Application>Microsoft Office PowerPoint</Application>
  <PresentationFormat>Widescreen</PresentationFormat>
  <Paragraphs>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209</cp:revision>
  <dcterms:created xsi:type="dcterms:W3CDTF">2020-07-25T04:57:49Z</dcterms:created>
  <dcterms:modified xsi:type="dcterms:W3CDTF">2020-07-31T13:35:39Z</dcterms:modified>
</cp:coreProperties>
</file>