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71" r:id="rId3"/>
    <p:sldId id="272" r:id="rId4"/>
    <p:sldId id="273" r:id="rId5"/>
    <p:sldId id="274" r:id="rId6"/>
    <p:sldId id="259" r:id="rId7"/>
    <p:sldId id="268" r:id="rId8"/>
    <p:sldId id="262" r:id="rId9"/>
    <p:sldId id="263" r:id="rId10"/>
    <p:sldId id="269" r:id="rId11"/>
    <p:sldId id="270" r:id="rId12"/>
    <p:sldId id="264" r:id="rId13"/>
    <p:sldId id="265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0678-14EA-487D-8F39-5C8537877BB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76560-A393-4CAF-B5D7-25FB59DC9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8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76560-A393-4CAF-B5D7-25FB59DC96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-811338" y="1703077"/>
            <a:ext cx="10926782" cy="36974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কক্ষে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B80083-885B-46B8-8352-98FEC2B2C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64605" y="417075"/>
            <a:ext cx="1292685" cy="17159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98813E-D6D1-49D8-BFD6-8F4DD1E6E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887250" y="436689"/>
            <a:ext cx="1292685" cy="17159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ED702B-8FC2-47C5-AB37-0F543A335C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462" y="207372"/>
            <a:ext cx="921193" cy="64300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CC2145-161F-4A31-8EE2-B2B4AC3D1E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01269" y="207372"/>
            <a:ext cx="921193" cy="64300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44285B-9DB0-4032-A1BC-ACC954E399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1403" y="1260764"/>
            <a:ext cx="921193" cy="985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8256182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</a:t>
            </a:r>
          </a:p>
          <a:p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ঘরা নগদান বইয়ের নমুনা ছক তৈরী কর।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1066800"/>
            <a:ext cx="5486400" cy="1619693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/>
          <p:cNvSpPr/>
          <p:nvPr/>
        </p:nvSpPr>
        <p:spPr>
          <a:xfrm>
            <a:off x="914400" y="2915093"/>
            <a:ext cx="7924800" cy="1123507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4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-0.13217 C -0.04063 -0.13217 0.01545 -0.07615 0.01545 -0.00717 C 0.01545 0.06181 -0.04063 0.11783 -0.10955 0.11783 C -0.17848 0.11783 -0.23455 0.06181 -0.23455 -0.00717 C -0.23455 -0.07615 -0.17848 -0.13217 -0.10955 -0.13217 Z " pathEditMode="relative" rAng="0" ptsTypes="fffff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2514600"/>
            <a:ext cx="64008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6446" y="945882"/>
            <a:ext cx="8210107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bn-BD" sz="3600" dirty="0" smtClean="0"/>
          </a:p>
          <a:p>
            <a:endParaRPr lang="bn-BD" sz="3600" dirty="0"/>
          </a:p>
          <a:p>
            <a:endParaRPr lang="bn-BD" sz="3600" dirty="0" smtClean="0"/>
          </a:p>
          <a:p>
            <a:endParaRPr lang="bn-BD" sz="3600" dirty="0"/>
          </a:p>
          <a:p>
            <a:endParaRPr lang="bn-BD" sz="3600" dirty="0" smtClean="0"/>
          </a:p>
          <a:p>
            <a:endParaRPr lang="bn-BD" sz="3600" dirty="0"/>
          </a:p>
          <a:p>
            <a:endParaRPr lang="bn-B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674628"/>
            <a:ext cx="6858000" cy="2739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bn-BD" sz="4000" dirty="0" smtClean="0"/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/>
              <a:t>                            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2819399" y="2057400"/>
            <a:ext cx="3733799" cy="107916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1143000" y="3276600"/>
            <a:ext cx="6629400" cy="914400"/>
          </a:xfrm>
          <a:prstGeom prst="flowChartTerminator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38099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bn-BD" dirty="0" smtClean="0"/>
              <a:t>০নগদান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2000" dirty="0" smtClean="0"/>
              <a:t> </a:t>
            </a:r>
            <a:r>
              <a:rPr lang="bn-BD" dirty="0" smtClean="0"/>
              <a:t>কি?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bn-BD" dirty="0" smtClean="0"/>
              <a:t>০নগদান বই কত প্রকার ও কি</a:t>
            </a:r>
            <a:r>
              <a:rPr lang="en-US" dirty="0" smtClean="0"/>
              <a:t> </a:t>
            </a:r>
            <a:r>
              <a:rPr lang="bn-BD" dirty="0" smtClean="0"/>
              <a:t>কি?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bn-BD" dirty="0" smtClean="0"/>
              <a:t>০নগদ প্রাপ্তি কোন দিকে লেখা হয়?</a:t>
            </a:r>
          </a:p>
        </p:txBody>
      </p:sp>
      <p:sp>
        <p:nvSpPr>
          <p:cNvPr id="4" name="Plaque 3"/>
          <p:cNvSpPr/>
          <p:nvPr/>
        </p:nvSpPr>
        <p:spPr>
          <a:xfrm>
            <a:off x="2819400" y="325581"/>
            <a:ext cx="3886200" cy="914400"/>
          </a:xfrm>
          <a:prstGeom prst="plaqu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dirty="0" smtClean="0"/>
          </a:p>
          <a:p>
            <a:pPr lvl="2"/>
            <a:r>
              <a:rPr lang="bn-BD" sz="6400" dirty="0" smtClean="0">
                <a:latin typeface="NikoshBAN" pitchFamily="2" charset="0"/>
                <a:cs typeface="NikoshBAN" pitchFamily="2" charset="0"/>
              </a:rPr>
              <a:t>পাঠ্য বই থেকে </a:t>
            </a:r>
            <a:r>
              <a:rPr lang="bn-BD" sz="5200" dirty="0" smtClean="0"/>
              <a:t>একটি</a:t>
            </a:r>
            <a:r>
              <a:rPr lang="bn-BD" sz="3600" dirty="0" smtClean="0"/>
              <a:t> </a:t>
            </a:r>
            <a:r>
              <a:rPr lang="en-US" sz="5200" dirty="0" err="1" smtClean="0"/>
              <a:t>এক</a:t>
            </a:r>
            <a:r>
              <a:rPr lang="bn-BD" sz="5200" dirty="0" smtClean="0"/>
              <a:t>ঘরা</a:t>
            </a:r>
            <a:r>
              <a:rPr lang="bn-BD" sz="3600" dirty="0" smtClean="0"/>
              <a:t> </a:t>
            </a:r>
            <a:r>
              <a:rPr lang="bn-BD" sz="4600" dirty="0" smtClean="0"/>
              <a:t>নগদান বই তৈরি</a:t>
            </a:r>
            <a:r>
              <a:rPr lang="en-US" sz="4600" dirty="0" smtClean="0"/>
              <a:t> </a:t>
            </a:r>
            <a:r>
              <a:rPr lang="en-US" sz="4600" dirty="0" err="1" smtClean="0"/>
              <a:t>করে</a:t>
            </a:r>
            <a:r>
              <a:rPr lang="en-US" sz="4600" dirty="0" smtClean="0"/>
              <a:t> </a:t>
            </a:r>
            <a:r>
              <a:rPr lang="en-US" sz="4600" smtClean="0"/>
              <a:t>আনবে</a:t>
            </a:r>
            <a:r>
              <a:rPr lang="bn-BD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7C3955-24D7-4D1E-9AE1-EDAEEFAFA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73820" y="-1585711"/>
            <a:ext cx="6751063" cy="99224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815EAD-6042-44BD-900F-236159EADFDF}"/>
              </a:ext>
            </a:extLst>
          </p:cNvPr>
          <p:cNvSpPr txBox="1"/>
          <p:nvPr/>
        </p:nvSpPr>
        <p:spPr>
          <a:xfrm>
            <a:off x="2591942" y="2543117"/>
            <a:ext cx="5331063" cy="1815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E4B431-3E4E-4CED-AFF2-D902040C3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03426" y="1"/>
            <a:ext cx="1826573" cy="675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>
            <a:extLst>
              <a:ext uri="{FF2B5EF4-FFF2-40B4-BE49-F238E27FC236}">
                <a16:creationId xmlns:a16="http://schemas.microsoft.com/office/drawing/2014/main" id="{D8433C6F-A10F-4E0F-8437-83BEFC59B2A3}"/>
              </a:ext>
            </a:extLst>
          </p:cNvPr>
          <p:cNvSpPr txBox="1"/>
          <p:nvPr/>
        </p:nvSpPr>
        <p:spPr>
          <a:xfrm>
            <a:off x="1739798" y="3243303"/>
            <a:ext cx="7944854" cy="24699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মনির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হোসেন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পদবীঃ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প্রতিষ্ঠানঃদক্ষিন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সূচীপাড়া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০১৭২০২৮৬৪৮৫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ই-মেইলঃmonircgc@gmail.com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5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01BB82-9F72-48B9-B88F-9C14A227B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668" y="-23509"/>
            <a:ext cx="777761" cy="61120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1BCE554-3662-4F9E-941F-627A2084A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7276" y="-23509"/>
            <a:ext cx="777761" cy="57367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62A03B-F731-4C17-BB77-017CCF62D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1914377" cy="2644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55A0BB-14FE-4A08-95F9-B0C9F4F72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639" y="-32679"/>
            <a:ext cx="1914377" cy="2644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79DA57-1F78-4900-884E-C6E25525B0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07" y="709700"/>
            <a:ext cx="816937" cy="1123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09C333-916B-46B2-9F53-021B746CC6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654" y="649326"/>
            <a:ext cx="816937" cy="1123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036" y="531044"/>
            <a:ext cx="1339217" cy="151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8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>
            <a:extLst>
              <a:ext uri="{FF2B5EF4-FFF2-40B4-BE49-F238E27FC236}">
                <a16:creationId xmlns:a16="http://schemas.microsoft.com/office/drawing/2014/main" id="{D8433C6F-A10F-4E0F-8437-83BEFC59B2A3}"/>
              </a:ext>
            </a:extLst>
          </p:cNvPr>
          <p:cNvSpPr txBox="1"/>
          <p:nvPr/>
        </p:nvSpPr>
        <p:spPr>
          <a:xfrm>
            <a:off x="2533650" y="4039362"/>
            <a:ext cx="11289682" cy="24699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শ্রেনি-নবম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অধ্যায়ঃ৮ম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তারিখঃ১১/০৩/২০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5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E8F28B-7897-4350-BBEE-0A861A2BB0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48" y="1037093"/>
            <a:ext cx="3210602" cy="347313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4447D4-9C53-4A6D-BF22-8BD3ADDFE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2600" y="3599705"/>
            <a:ext cx="2420353" cy="32128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551C82-E672-475D-A9B2-3387FCDD7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2922" y="3470289"/>
            <a:ext cx="2420353" cy="32128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BFD168-4CA7-453A-A136-FFEA5C9888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645" y="151715"/>
            <a:ext cx="1906296" cy="53322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53233D-2497-4C5F-9633-E64CD73644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7354" y="152400"/>
            <a:ext cx="1906296" cy="533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9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797011"/>
            <a:ext cx="3657600" cy="32138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805" y="831299"/>
            <a:ext cx="3505200" cy="322781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276725" y="797011"/>
            <a:ext cx="4648199" cy="33939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619125" y="797011"/>
            <a:ext cx="3657600" cy="3213854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2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6868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1655618"/>
            <a:ext cx="6705600" cy="4373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dirty="0" smtClean="0"/>
          </a:p>
          <a:p>
            <a:pPr marL="0" indent="0">
              <a:buFont typeface="Arial" pitchFamily="34" charset="0"/>
              <a:buNone/>
            </a:pPr>
            <a:r>
              <a:rPr lang="bn-BD" sz="1100" dirty="0" smtClean="0"/>
              <a:t>     </a:t>
            </a:r>
            <a:r>
              <a:rPr lang="en-US" sz="1100" dirty="0" smtClean="0"/>
              <a:t>    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6600" dirty="0" smtClean="0"/>
              <a:t> বই</a:t>
            </a:r>
            <a:endParaRPr lang="en-US" sz="1100" dirty="0"/>
          </a:p>
        </p:txBody>
      </p:sp>
      <p:sp>
        <p:nvSpPr>
          <p:cNvPr id="4" name="Oval 3"/>
          <p:cNvSpPr/>
          <p:nvPr/>
        </p:nvSpPr>
        <p:spPr>
          <a:xfrm>
            <a:off x="502170" y="1600200"/>
            <a:ext cx="5791200" cy="2496879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304800"/>
            <a:ext cx="5410200" cy="10668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7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229600" cy="14017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শেষে-</a:t>
            </a:r>
          </a:p>
          <a:p>
            <a:pPr marL="0" indent="0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১।নগদান বই কি বলতে পারবে।</a:t>
            </a:r>
          </a:p>
          <a:p>
            <a:pPr marL="0" indent="0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২।নগদান বই এর প্রকারভেদ বলতে পারবে।</a:t>
            </a:r>
          </a:p>
          <a:p>
            <a:pPr marL="0" indent="0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ঘরা নগদান বই তৈরী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667000" y="1219200"/>
            <a:ext cx="3810000" cy="1295400"/>
          </a:xfrm>
          <a:prstGeom prst="flowChartDecision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228600" y="2743200"/>
            <a:ext cx="8153400" cy="2562446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637"/>
            <a:ext cx="7320516" cy="5661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5157159"/>
            <a:ext cx="22098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ব্যাংক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1" y="152399"/>
            <a:ext cx="7320515" cy="56617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2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64999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 </a:t>
            </a:r>
            <a:r>
              <a:rPr lang="bn-BD" sz="4000" dirty="0" smtClean="0"/>
              <a:t>     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1426535"/>
            <a:ext cx="5257801" cy="2437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372716"/>
            <a:ext cx="3971925" cy="2676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2960" y="1786270"/>
            <a:ext cx="2928937" cy="22467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১।নগদান বই এর দুই দিক।</a:t>
            </a:r>
            <a:r>
              <a:rPr lang="en-US" sz="2000" dirty="0" smtClean="0"/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2000" dirty="0" smtClean="0"/>
              <a:t> </a:t>
            </a:r>
            <a:r>
              <a:rPr lang="en-US" sz="2000" dirty="0" smtClean="0"/>
              <a:t>   </a:t>
            </a:r>
            <a:r>
              <a:rPr lang="bn-BD" sz="2000" dirty="0" smtClean="0"/>
              <a:t>            </a:t>
            </a:r>
          </a:p>
          <a:p>
            <a:r>
              <a:rPr lang="bn-BD" sz="2000" dirty="0" smtClean="0"/>
              <a:t>দিকও ক্রেডিটদিক।</a:t>
            </a:r>
          </a:p>
          <a:p>
            <a:r>
              <a:rPr lang="bn-BD" sz="2000" dirty="0" smtClean="0"/>
              <a:t>২।নগদ প্রাপ্তি ও নগদ  পরিশোধ সমূহ লিপিবদ্ধ করা হয়।</a:t>
            </a:r>
          </a:p>
          <a:p>
            <a:endParaRPr lang="bn-B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642113"/>
            <a:ext cx="35052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নমুনা ছক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77833" y="595688"/>
            <a:ext cx="3505200" cy="6927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1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295400"/>
            <a:ext cx="3971925" cy="2676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591" y="1646939"/>
            <a:ext cx="3657600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বাকিতে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লেনদেন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নগদান</a:t>
            </a:r>
            <a:r>
              <a:rPr lang="en-US" sz="3600" dirty="0" smtClean="0"/>
              <a:t>  </a:t>
            </a:r>
            <a:r>
              <a:rPr lang="en-US" sz="3600" dirty="0" err="1" smtClean="0"/>
              <a:t>বইতে</a:t>
            </a:r>
            <a:r>
              <a:rPr lang="en-US" sz="3600" dirty="0" smtClean="0"/>
              <a:t>  </a:t>
            </a:r>
            <a:r>
              <a:rPr lang="en-US" sz="3600" dirty="0" err="1" smtClean="0"/>
              <a:t>লেখা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890962" y="804862"/>
            <a:ext cx="4724400" cy="3657600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7591" y="1646939"/>
            <a:ext cx="3657600" cy="230832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173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Blue Forest</dc:creator>
  <cp:lastModifiedBy>Windows User</cp:lastModifiedBy>
  <cp:revision>112</cp:revision>
  <dcterms:created xsi:type="dcterms:W3CDTF">2006-08-16T00:00:00Z</dcterms:created>
  <dcterms:modified xsi:type="dcterms:W3CDTF">2020-07-31T15:43:38Z</dcterms:modified>
</cp:coreProperties>
</file>