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0"/>
  </p:notes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9CEFC-E325-45BC-9A99-5104CBBC4013}" type="datetimeFigureOut">
              <a:rPr lang="en-US" smtClean="0"/>
              <a:pPr/>
              <a:t>04-Jul-20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AE7EA-6421-4552-B0E3-2857D7F76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2AE7EA-6421-4552-B0E3-2857D7F7693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04-Jul-20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04-Jul-20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0986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8458200" cy="4724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2895600"/>
            <a:ext cx="80772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9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39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24200" y="8382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u="sng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8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u="sng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8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28956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ব্যাংকের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উদ্দেশ্যর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43200" y="838200"/>
            <a:ext cx="3581400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ব্যাংকের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কার্যাবলি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6764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বাজার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নিয়ন্ত্রক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হিসাবে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সরকার,জনগ্ণ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অন্যান্য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সর্বোপরি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উন্নয়নে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করে।কেন্দ্রীয়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কর্তৃক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কার্যাবলিকে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32004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কার্যাবলি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38862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সরকারের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হিসাবে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সম্পাদিত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কার্যাবলি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457200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ব্যাংকের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ব্যাংকার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হিসাবে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সম্পাদিত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কার্যাবলি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52578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অন্যান্য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কার্যাবলি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24200" y="8382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200" u="sng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2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u="sng" dirty="0" err="1" smtClean="0">
                <a:latin typeface="NikoshBAN" pitchFamily="2" charset="0"/>
                <a:cs typeface="NikoshBAN" pitchFamily="2" charset="0"/>
              </a:rPr>
              <a:t>কার্যাবলি</a:t>
            </a:r>
            <a:endParaRPr lang="en-US" sz="32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1752600"/>
            <a:ext cx="5638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নোট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মুদ্রা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প্রচলন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মুদ্রা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বাজারের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অভিভাবক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সহজ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বিনিময়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সৃষ্টি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ঋণ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নিয়ন্ত্রণ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মুদ্রার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ক্ষমতা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নিয়ন্ত্রণ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৬।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বৈদেশিক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বিনিময়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নিয়ন্ত্রণ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৭।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মূল্যস্তর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স্থিতিশীল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রাখা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৮।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বৈদেশিক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মুদ্রার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তহবিল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সংরক্ষ্ণ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৯।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ব্যবস্থার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উন্নয়ন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১০।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কর্মসংস্থানের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সুযোগ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সৃষ্টি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১১।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সরকার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কর্তৃক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গৃহীত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ঋণের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তদারক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9144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সরকারের</a:t>
            </a:r>
            <a:r>
              <a:rPr lang="en-US" sz="28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8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হিসাবে</a:t>
            </a:r>
            <a:r>
              <a:rPr lang="en-US" sz="28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সম্পাদিত</a:t>
            </a:r>
            <a:r>
              <a:rPr lang="en-US" sz="28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কার্যাবলি</a:t>
            </a:r>
            <a:r>
              <a:rPr lang="en-US" sz="2800" u="sng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133600"/>
            <a:ext cx="5486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ঋণের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উৎস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তহবিল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সংরক্ষণ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সংরক্ষণ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সম্পাদন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৫।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বৈদেশিক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মুদ্রার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বিক্রয়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৬।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উপদেষ্টা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৭।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পরিসংখ্যান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সংগ্রহ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সংরক্ষণ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৮।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আন্তর্জাতিক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স্থাপনকারী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৯।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সরকারের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প্রতিনিধিত্ব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106680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(</a:t>
            </a:r>
            <a:r>
              <a:rPr lang="en-US" sz="2800" u="sng" dirty="0" smtClean="0">
                <a:latin typeface="NikoshBAN" pitchFamily="2" charset="0"/>
                <a:cs typeface="NikoshBAN" pitchFamily="2" charset="0"/>
              </a:rPr>
              <a:t>গ) </a:t>
            </a:r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8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ব্যাংকের</a:t>
            </a:r>
            <a:r>
              <a:rPr lang="en-US" sz="28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ব্যাংকার</a:t>
            </a:r>
            <a:r>
              <a:rPr lang="en-US" sz="28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হিসাবে</a:t>
            </a:r>
            <a:r>
              <a:rPr lang="en-US" sz="28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সম্পাদিত</a:t>
            </a:r>
            <a:r>
              <a:rPr lang="en-US" sz="28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কার্যাবলি</a:t>
            </a:r>
            <a:endParaRPr lang="en-US" sz="28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1981200"/>
            <a:ext cx="6248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অনুমতিদান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তালিকাভূক্তকরণ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কার্যরত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ব্যাংকের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শাখা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৩।নিকাশ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ঘর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ঋনের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আশ্রয়স্থল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বাণিজ্যিক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ব্যাংকের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কার্যাবলি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নিয়ন্ত্রণ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৬।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হিসাহপত্র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পরীক্ষা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৭।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উপদেষ্টা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পরামর্শদাতা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৮।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বাধ্যতামূলক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তহবিল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সংরক্ষণ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৯।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অন্যান্য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ব্যাংকের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প্রতিনিধি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১০।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ঋণ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আদায়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১১।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বৈদেশিক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বাণিজ্য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উন্নয়ন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24200" y="1143000"/>
            <a:ext cx="25908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অন্যান্য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কার্যাবলি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2667000"/>
            <a:ext cx="533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উন্নয়ন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শিল্প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উন্নয়ন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সমবায়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ব্যাংকের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উন্নয়ন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গবেষণা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কার্যক্রম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ঋণের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নিশ্চিতকরণ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6600" y="990600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2362200"/>
            <a:ext cx="769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ধরণের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প্রতিষ্ঠন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ব্যাংকের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কার্যাবলিকে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মুদ্রা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নোট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প্রচলন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800" y="990600"/>
            <a:ext cx="2286000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438400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ব্যাংকের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কার্যাবলিকে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নোট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মুদ্রা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প্রচলন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নিকাশ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ঘর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উন্নয়ন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সরকারের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প্রতিনিধিত্ব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ঋণের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আশ্রয়স্থল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বিবরণ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0"/>
            <a:ext cx="81534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99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99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b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200400"/>
            <a:ext cx="75438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600" y="990600"/>
            <a:ext cx="2971800" cy="7694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2743200"/>
            <a:ext cx="4953000" cy="2677656"/>
          </a:xfrm>
          <a:prstGeom prst="rect">
            <a:avLst/>
          </a:prstGeom>
          <a:noFill/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আবুল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বশর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লক্ষ্মীয়ারা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ফেনি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সদর,ফেনি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০১৮১৯৭৫১০৭১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basharlhsf@gmail.com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400" y="1066800"/>
            <a:ext cx="2590800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2895600"/>
            <a:ext cx="533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ফিন্যান্স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ব্যাংকিং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দশম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ত্রয়োদশ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gryhkrtykltrko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2209800"/>
            <a:ext cx="3962400" cy="3276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 descr="366666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2362200"/>
            <a:ext cx="4114800" cy="3276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2895600" y="9144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err="1" smtClean="0"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40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0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u="sng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u="sng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800" y="9144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u="sng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48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u="sng" dirty="0" err="1" smtClean="0">
                <a:latin typeface="NikoshBAN" pitchFamily="2" charset="0"/>
                <a:cs typeface="NikoshBAN" pitchFamily="2" charset="0"/>
              </a:rPr>
              <a:t>ফল</a:t>
            </a:r>
            <a:endParaRPr lang="en-US" sz="48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22860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3429000"/>
            <a:ext cx="5791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ব্যাংকের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ব্যাংকের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কেন্দ্রিয়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ব্যাংকের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কার্যাবলি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/>
              <a:t>।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0" y="762000"/>
            <a:ext cx="3429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ব্যাংকের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752600"/>
            <a:ext cx="8305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সপ্তদশ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শতাব্দীর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মাঝে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স্থানে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ব্যাংকের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আবির্ভাব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হওয়ায়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মুদ্রাবাজার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নিয়ন্রেণের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উপলব্ধি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অর্থব্যবস্থার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নিয়ন্ত্রক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হিসাবে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মুদ্রা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বাজার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আপন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ইচ্ছা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গতিতে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চলতে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সুসংগঠিত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নিয়ন্ত্রণ্মূলক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ব্যাংকিং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ব্যবস্থা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অর্থনীতির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কল্যাণ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সাধনই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সৃষ্টির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সৃষ্টির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থেকেই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মূদ্রা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প্রচলন,অর্থ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সরবরাহ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ঋন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নিয়ন্ত্রণের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দায়িত্ব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আসছে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অর্থনীতিবিদ্গণ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ব্যাংকের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বিভিন্নভাবে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/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অধ্যাপক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সেয়ার্সের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সরকারের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প্রতিষ্ঠান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সরকারের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অধিকাংশ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কার্যাবলি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সম্পসদন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অধ্যাপক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কিসচ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এলকিনের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সার্বিক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উন্নয়নের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লক্ষ্যে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রাষ্টের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কর্তৃত্ব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মূল্যস্তর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ভারসাম্য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রক্ষাকারী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ব্যাংকিং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প্রতিষ্ঠানটিই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ড.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এস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সেনের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ব্যাংকিং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সমাজের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নেতা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রাজা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সূর্য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সবকিছু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6600" y="10668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u="sng" dirty="0" err="1" smtClean="0">
                <a:effectLst>
                  <a:reflection blurRad="6350" stA="55000" endA="300" endPos="45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800" u="sng" dirty="0" smtClean="0">
                <a:effectLst>
                  <a:reflection blurRad="6350" stA="55000" endA="300" endPos="45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u="sng" dirty="0" err="1" smtClean="0">
                <a:effectLst>
                  <a:reflection blurRad="6350" stA="55000" endA="300" endPos="45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800" u="sng" dirty="0">
              <a:effectLst>
                <a:reflection blurRad="6350" stA="55000" endA="300" endPos="45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32766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4600" y="685800"/>
            <a:ext cx="365760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ব্যাংকের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524000"/>
            <a:ext cx="78486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জনকল্যাণমূলক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অমুনাফাভোগী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প্রতিষ্ঠান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সর্বসাধরণের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মঙ্গল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নিশ্চিত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অর্থনীতিকে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মজবুত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ভিত্তির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দাঁড়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করানোই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ব্যাংকের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বিশ্লেষণের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ব্যাংকের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উদ্দেশ্যবলিকে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নিম্নলিখিতভাবে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হলোঃ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বলিষ্ঠ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মুদ্রাবাজার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নিয়ন্ত্রণ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উন্নয়ন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নোট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মুদ্রা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প্রচলন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বৈদেশিক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মূদ্রা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নিয়ন্ত্রণ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মুদ্রা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নিয়ন্ত্রন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৬।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সমূহের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ব্যাংকার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৭।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নিকাশ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ঘর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হিসাবে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1371600"/>
            <a:ext cx="632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৮।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ঋণ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নিয়ন্ত্রণ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৯।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সরকারকে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পরামর্শ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১০।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মূল্যস্তর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স্থিতিশীল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রাখা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১১।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সরকারের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১২।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জনকল্যাণ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১৩।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সুষম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বন্টন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১৪।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মূল্ধন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গঠনে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সহায়তা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১৫।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সুসংগঠিত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ব্যাংকিং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ব্যবস্থা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গড়ে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তোলা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১৬।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ব্যবস্থার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পথপ্রদর্শক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361</TotalTime>
  <Words>694</Words>
  <Application>Microsoft Office PowerPoint</Application>
  <PresentationFormat>On-screen Show (4:3)</PresentationFormat>
  <Paragraphs>103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CTI191027</cp:lastModifiedBy>
  <cp:revision>192</cp:revision>
  <dcterms:created xsi:type="dcterms:W3CDTF">2006-08-16T00:00:00Z</dcterms:created>
  <dcterms:modified xsi:type="dcterms:W3CDTF">2020-07-04T10:21:33Z</dcterms:modified>
</cp:coreProperties>
</file>