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71" r:id="rId14"/>
    <p:sldId id="270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>
        <p:scale>
          <a:sx n="94" d="100"/>
          <a:sy n="94" d="100"/>
        </p:scale>
        <p:origin x="-111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96C3C-7829-4D7B-80A6-196484CCB2C8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718CE-664D-4E13-813A-8E53851D3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44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718CE-664D-4E13-813A-8E53851D3E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38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 flipV="1">
            <a:off x="0" y="-152400"/>
            <a:ext cx="9509760" cy="701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7640" y="0"/>
            <a:ext cx="9204960" cy="6438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0"/>
            <a:ext cx="9204960" cy="64389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00400" y="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GB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GB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 flipV="1">
            <a:off x="0" y="-152400"/>
            <a:ext cx="9509760" cy="701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" y="-60960"/>
            <a:ext cx="9220200" cy="6766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" y="762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latin typeface="NikoshBAN" pitchFamily="2" charset="0"/>
                <a:cs typeface="NikoshBAN" pitchFamily="2" charset="0"/>
              </a:rPr>
              <a:t>খাঁটি</a:t>
            </a:r>
            <a:r>
              <a:rPr lang="en-US" sz="40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0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40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( ২১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-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90600"/>
            <a:ext cx="9220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সুহাস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আদর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নিবি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তুই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অজপাড়া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গায়ের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আশা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ভরসা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রাম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ছাগলদের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অনাচার,কুকথা,আড়চোখে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তাকানোকে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পাত্তা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দিবিনা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তোর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আবডালের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ঊনপঞ্চশটি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পাতিলেবু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কদবেল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পাঠালাম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অচেনা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জায়গায়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আনচান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খাবি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ইতি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অঘারাম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9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 flipV="1">
            <a:off x="0" y="-152400"/>
            <a:ext cx="9509760" cy="701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44780" y="0"/>
            <a:ext cx="9220200" cy="6614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0"/>
            <a:ext cx="8991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সুহাস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 (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স)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তুই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অজ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পাড়া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গায়ের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আশা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রাম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ছাগলদের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অনা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চার,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কু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কথা,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আড়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চোখে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তাকানোকে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পাত্তা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দিবিনা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তোর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আব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ডালের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ঊন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পঞ্চশটি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পাতি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লেবু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কদ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বেল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পাঠালাম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চেনা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জায়গায়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মন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আন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চান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খাবি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ইতি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অঘা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রাম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029200"/>
            <a:ext cx="8915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3200" b="1" u="sng" dirty="0" err="1">
                <a:latin typeface="NikoshBAN" pitchFamily="2" charset="0"/>
                <a:cs typeface="NikoshBAN" pitchFamily="2" charset="0"/>
              </a:rPr>
              <a:t>খাঁটি</a:t>
            </a:r>
            <a:r>
              <a:rPr lang="en-US" sz="32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32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( ২১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   অ,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অঘা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অজ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অনা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আ,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আড়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আন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আব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ইতি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ঊন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কদ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কু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পাতি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রাম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স,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সু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হা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57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629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152400"/>
            <a:ext cx="8763000" cy="6248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3048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latin typeface="NikoshBAN" pitchFamily="2" charset="0"/>
                <a:cs typeface="NikoshBAN" pitchFamily="2" charset="0"/>
              </a:rPr>
              <a:t>খাঁটি</a:t>
            </a:r>
            <a:r>
              <a:rPr lang="en-US" sz="40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0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40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( ২১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-</a:t>
            </a:r>
          </a:p>
          <a:p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295400"/>
            <a:ext cx="876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অ,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অঘা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অজ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অনা</a:t>
            </a:r>
            <a:r>
              <a:rPr lang="en-US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আ, </a:t>
            </a:r>
            <a:r>
              <a:rPr lang="en-US" sz="6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আড়</a:t>
            </a:r>
            <a:r>
              <a:rPr lang="en-US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আন,আব</a:t>
            </a:r>
            <a:r>
              <a:rPr lang="en-US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ইতি</a:t>
            </a:r>
            <a:r>
              <a:rPr lang="en-US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6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ঊন</a:t>
            </a:r>
            <a:r>
              <a:rPr lang="en-US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b="1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কদ,কু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6000" b="1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পাতি</a:t>
            </a:r>
            <a:r>
              <a:rPr lang="en-US" sz="6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6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6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রাম</a:t>
            </a:r>
            <a:r>
              <a:rPr lang="en-US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স, </a:t>
            </a:r>
            <a:r>
              <a:rPr lang="en-US" sz="6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সু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হা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33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93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0500" y="145657"/>
            <a:ext cx="8763000" cy="6712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80646" y="167789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304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167789"/>
            <a:ext cx="2286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- ৩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903" y="1371600"/>
            <a:ext cx="2989044" cy="187051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463269" y="4114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অনুসরণ,উপহার,প্রতিদিন,নিঁখুত,অনুবাদ,পাতিহাঁস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220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781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0500" y="152400"/>
            <a:ext cx="8763000" cy="6400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62400" y="169766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990600"/>
            <a:ext cx="85725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উপসর্গের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কীকী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4800" b="1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খাঁটি</a:t>
            </a:r>
            <a:r>
              <a:rPr lang="en-US" sz="48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8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48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8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কীকী</a:t>
            </a:r>
            <a:r>
              <a:rPr lang="en-US" sz="48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4800" b="1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তৎসম</a:t>
            </a:r>
            <a:r>
              <a:rPr lang="en-US" sz="48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800" b="1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সংস্কৃত</a:t>
            </a:r>
            <a:r>
              <a:rPr lang="en-US" sz="48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) </a:t>
            </a:r>
            <a:r>
              <a:rPr lang="en-US" sz="48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48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8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কীকী</a:t>
            </a:r>
            <a:r>
              <a:rPr lang="en-US" sz="48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4800" b="1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খাঁটি</a:t>
            </a:r>
            <a:r>
              <a:rPr lang="en-US" sz="48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8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4800" b="1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তৎসম</a:t>
            </a:r>
            <a:r>
              <a:rPr lang="en-US" sz="48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48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48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উপসর্গের</a:t>
            </a:r>
            <a:r>
              <a:rPr lang="en-US" sz="48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48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48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জায়গায়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b="1" u="sng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b="1" u="sng" dirty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b="1" u="sng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557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86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190500"/>
            <a:ext cx="8763000" cy="54864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76600" y="1905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5052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 err="1">
                <a:latin typeface="NikoshBAN" pitchFamily="2" charset="0"/>
                <a:cs typeface="NikoshBAN" pitchFamily="2" charset="0"/>
              </a:rPr>
              <a:t>খাঁটি</a:t>
            </a:r>
            <a:r>
              <a:rPr lang="en-US" sz="60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60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6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6000" b="1" u="sng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b="1" u="sng" dirty="0" err="1" smtClean="0">
                <a:latin typeface="NikoshBAN" pitchFamily="2" charset="0"/>
                <a:cs typeface="NikoshBAN" pitchFamily="2" charset="0"/>
              </a:rPr>
              <a:t>কীকী</a:t>
            </a:r>
            <a:r>
              <a:rPr lang="en-US" sz="6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latin typeface="NikoshBAN" pitchFamily="2" charset="0"/>
                <a:cs typeface="NikoshBAN" pitchFamily="2" charset="0"/>
              </a:rPr>
              <a:t>লিখবে</a:t>
            </a:r>
            <a:r>
              <a:rPr lang="en-US" sz="6000" b="1" u="sng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961" y="990600"/>
            <a:ext cx="4340477" cy="2438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658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0" y="0"/>
            <a:ext cx="9140120" cy="61721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0" y="25063"/>
            <a:ext cx="1998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09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 flipV="1">
            <a:off x="0" y="-152400"/>
            <a:ext cx="9509760" cy="701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" y="-60960"/>
            <a:ext cx="9906000" cy="6766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381000" y="-60960"/>
            <a:ext cx="12192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2427402" y="215877"/>
            <a:ext cx="13552602" cy="6705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8710" y="3415145"/>
            <a:ext cx="43065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সৈয়দা</a:t>
            </a:r>
            <a:r>
              <a:rPr lang="en-US" alt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শাহিনুর</a:t>
            </a:r>
            <a:r>
              <a:rPr lang="en-US" alt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পারভীন</a:t>
            </a:r>
            <a:r>
              <a:rPr lang="en-US" alt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</a:p>
          <a:p>
            <a:pPr>
              <a:spcBef>
                <a:spcPct val="0"/>
              </a:spcBef>
            </a:pPr>
            <a:r>
              <a:rPr lang="en-US" alt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alt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</a:t>
            </a:r>
            <a:r>
              <a:rPr lang="bn-IN" alt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alt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alt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</a:t>
            </a:r>
            <a:r>
              <a:rPr lang="bn-IN" alt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  <a:p>
            <a:pPr>
              <a:spcBef>
                <a:spcPct val="0"/>
              </a:spcBef>
            </a:pPr>
            <a:r>
              <a:rPr lang="bn-IN" alt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</a:t>
            </a:r>
            <a:r>
              <a:rPr lang="bn-IN" alt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নং-  01819858004</a:t>
            </a:r>
            <a:endParaRPr lang="en-US" alt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ct val="0"/>
              </a:spcBef>
            </a:pPr>
            <a:r>
              <a:rPr lang="en-US" alt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হাসনে</a:t>
            </a:r>
            <a:r>
              <a:rPr lang="en-US" alt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হেনা</a:t>
            </a:r>
            <a:r>
              <a:rPr lang="en-US" alt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alt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alt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alt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ct val="0"/>
              </a:spcBef>
            </a:pPr>
            <a:r>
              <a:rPr lang="en-US" alt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বাকলিয়া</a:t>
            </a:r>
            <a:r>
              <a:rPr lang="en-US" alt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alt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alt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2601" y="2799590"/>
            <a:ext cx="342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bn-IN" alt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– বাংলা</a:t>
            </a:r>
            <a:r>
              <a:rPr lang="bn-BD" alt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</a:t>
            </a:r>
            <a:r>
              <a:rPr lang="bn-BD" alt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GB" altLang="en-US" sz="4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ct val="0"/>
              </a:spcBef>
            </a:pPr>
            <a:r>
              <a:rPr lang="en-GB" alt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</a:t>
            </a:r>
            <a:endParaRPr lang="bn-IN" alt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ct val="0"/>
              </a:spcBef>
            </a:pPr>
            <a:r>
              <a:rPr lang="bn-IN" alt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 -  </a:t>
            </a:r>
            <a:r>
              <a:rPr lang="en-US" alt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BD" alt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ষ্ঠ</a:t>
            </a:r>
            <a:endParaRPr lang="en-GB" altLang="en-US" sz="4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ct val="0"/>
              </a:spcBef>
            </a:pPr>
            <a:r>
              <a:rPr lang="bn-IN" alt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 </a:t>
            </a:r>
            <a:r>
              <a:rPr lang="bn-IN" alt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GB" alt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</a:t>
            </a:r>
            <a:r>
              <a:rPr lang="bn-IN" alt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alt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800600" y="2677658"/>
            <a:ext cx="14750" cy="2728452"/>
          </a:xfrm>
          <a:prstGeom prst="straightConnector1">
            <a:avLst/>
          </a:prstGeom>
          <a:ln w="5715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20150" y="2286000"/>
            <a:ext cx="0" cy="3429000"/>
          </a:xfrm>
          <a:prstGeom prst="straightConnector1">
            <a:avLst/>
          </a:prstGeom>
          <a:ln w="5715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410200" y="2677658"/>
            <a:ext cx="14750" cy="2728452"/>
          </a:xfrm>
          <a:prstGeom prst="straightConnector1">
            <a:avLst/>
          </a:prstGeom>
          <a:ln w="5715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29200" y="838200"/>
            <a:ext cx="179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bn-BD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7419" y="412955"/>
            <a:ext cx="2875936" cy="2846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10" y="215877"/>
            <a:ext cx="3205085" cy="313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95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 flipV="1">
            <a:off x="0" y="-152400"/>
            <a:ext cx="9509760" cy="701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" y="-60960"/>
            <a:ext cx="9220200" cy="6766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29000" y="762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907197"/>
            <a:ext cx="86106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………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উপসর্গের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উপসর্গের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ভেদ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72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 flipV="1">
            <a:off x="0" y="-152400"/>
            <a:ext cx="9509760" cy="701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" y="-60960"/>
            <a:ext cx="9220200" cy="6766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2286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41960" y="874931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“ prefix”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শব্দকে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বাংলায়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“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”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" y="2613660"/>
            <a:ext cx="876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–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অব্যয়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সূচক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শব্দাংশ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স্বাধীন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বসতে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পারেনা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অর্থবোধক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4539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 flipV="1">
            <a:off x="0" y="-152400"/>
            <a:ext cx="9509760" cy="701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" y="0"/>
            <a:ext cx="9220200" cy="6705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উপসর্গের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-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874931"/>
            <a:ext cx="65532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গঠনগত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অর্থগত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সংকোচন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সম্প্রসারণ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পূর্ণতা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সাধন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733800"/>
            <a:ext cx="670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–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সম্প্রসারণ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তাপ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সংকোচন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আব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ছায়া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ঊন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ত্রিশ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44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 flipV="1">
            <a:off x="0" y="-152400"/>
            <a:ext cx="9509760" cy="701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0020" y="7620"/>
            <a:ext cx="9189720" cy="6629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0020" y="76200"/>
            <a:ext cx="8663940" cy="1172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পূর্ণতাদান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পূরক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দুপুর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রাখবে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বসে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অনুসর্গ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প্রত্যয়,বিভক্তি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বসে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পরাজয়ের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পরা+জয়+এর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)+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মূলশব্দ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)+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07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 flipV="1">
            <a:off x="0" y="-152400"/>
            <a:ext cx="9509760" cy="701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" y="-60960"/>
            <a:ext cx="9220200" cy="6766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228600"/>
            <a:ext cx="906780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উপসর্গের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–(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)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খাঁটি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( ২১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তৎসম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সংস্কৃত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)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(২০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বিদেশি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খাঁটি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( ২১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অ,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অঘা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অজ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অনা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আ,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আড়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আব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ইতি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ঊন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কদ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কু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পাতি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রাম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স,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সু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b="1" u="sng" dirty="0" err="1">
                <a:latin typeface="NikoshBAN" pitchFamily="2" charset="0"/>
                <a:cs typeface="NikoshBAN" pitchFamily="2" charset="0"/>
              </a:rPr>
              <a:t>তৎসম</a:t>
            </a:r>
            <a:r>
              <a:rPr lang="en-US" sz="3600" b="1" u="sng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b="1" u="sng" dirty="0" err="1">
                <a:latin typeface="NikoshBAN" pitchFamily="2" charset="0"/>
                <a:cs typeface="NikoshBAN" pitchFamily="2" charset="0"/>
              </a:rPr>
              <a:t>সংস্কৃত</a:t>
            </a:r>
            <a:r>
              <a:rPr lang="en-US" sz="3600" b="1" u="sng" dirty="0">
                <a:latin typeface="NikoshBAN" pitchFamily="2" charset="0"/>
                <a:cs typeface="NikoshBAN" pitchFamily="2" charset="0"/>
              </a:rPr>
              <a:t> ) </a:t>
            </a:r>
            <a:r>
              <a:rPr lang="en-US" sz="3600" b="1" u="sng" dirty="0" err="1"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36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(২০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অপ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অব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অনু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দূর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অধি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সু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উৎ,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পরি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অপি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উপ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অভি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অতি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আ।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57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934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9143" y="152400"/>
            <a:ext cx="8839200" cy="6629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876800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খাঁটি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কীকী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3771900" y="228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1" b="8525"/>
          <a:stretch/>
        </p:blipFill>
        <p:spPr>
          <a:xfrm>
            <a:off x="2895600" y="990600"/>
            <a:ext cx="3259404" cy="362115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6781800" y="338224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- ৩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392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 flipV="1">
            <a:off x="0" y="-152400"/>
            <a:ext cx="9509760" cy="701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4300" y="-30480"/>
            <a:ext cx="9144000" cy="6766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0"/>
            <a:ext cx="89154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-</a:t>
            </a:r>
          </a:p>
          <a:p>
            <a:r>
              <a:rPr lang="en-US" sz="3200" b="1" u="sng" dirty="0" err="1" smtClean="0">
                <a:latin typeface="NikoshBAN" pitchFamily="2" charset="0"/>
                <a:cs typeface="NikoshBAN" pitchFamily="2" charset="0"/>
              </a:rPr>
              <a:t>খাঁটি</a:t>
            </a:r>
            <a:r>
              <a:rPr lang="en-US" sz="32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32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( ২১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অ,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অঘা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অজ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অনা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আ,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আড়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আন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আব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ইতি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ঊন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কদ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কু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পাতি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রাম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স,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হা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u="sng" dirty="0" err="1">
                <a:latin typeface="NikoshBAN" pitchFamily="2" charset="0"/>
                <a:cs typeface="NikoshBAN" pitchFamily="2" charset="0"/>
              </a:rPr>
              <a:t>তৎসম</a:t>
            </a:r>
            <a:r>
              <a:rPr lang="en-US" sz="3200" b="1" u="sng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b="1" u="sng" dirty="0" err="1">
                <a:latin typeface="NikoshBAN" pitchFamily="2" charset="0"/>
                <a:cs typeface="NikoshBAN" pitchFamily="2" charset="0"/>
              </a:rPr>
              <a:t>সংস্কৃত</a:t>
            </a:r>
            <a:r>
              <a:rPr lang="en-US" sz="3200" b="1" u="sng" dirty="0">
                <a:latin typeface="NikoshBAN" pitchFamily="2" charset="0"/>
                <a:cs typeface="NikoshBAN" pitchFamily="2" charset="0"/>
              </a:rPr>
              <a:t> ) </a:t>
            </a:r>
            <a:r>
              <a:rPr lang="en-US" sz="3200" b="1" u="sng" dirty="0" err="1"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32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(২০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) </a:t>
            </a:r>
          </a:p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প্র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পরা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অপ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সম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অব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অনু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নির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দূর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অধি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উৎ,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পরি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অপি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উপ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অভি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অতি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আ,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খাঁটি</a:t>
            </a:r>
            <a:r>
              <a:rPr lang="en-US" sz="32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</a:t>
            </a:r>
            <a:r>
              <a:rPr lang="en-US" sz="32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তৎসম</a:t>
            </a:r>
            <a:r>
              <a:rPr lang="en-US" sz="32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smtClean="0">
                <a:latin typeface="NikoshBAN" pitchFamily="2" charset="0"/>
                <a:cs typeface="NikoshBAN" pitchFamily="2" charset="0"/>
              </a:rPr>
              <a:t>অ, </a:t>
            </a:r>
            <a:r>
              <a:rPr lang="en-US" sz="3200" b="1" u="sng" dirty="0" err="1" smtClean="0">
                <a:latin typeface="NikoshBAN" pitchFamily="2" charset="0"/>
                <a:cs typeface="NikoshBAN" pitchFamily="2" charset="0"/>
              </a:rPr>
              <a:t>অঘা</a:t>
            </a:r>
            <a:r>
              <a:rPr lang="en-US" sz="3200" b="1" u="sng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u="sng" dirty="0" err="1" smtClean="0">
                <a:latin typeface="NikoshBAN" pitchFamily="2" charset="0"/>
                <a:cs typeface="NikoshBAN" pitchFamily="2" charset="0"/>
              </a:rPr>
              <a:t>অজ</a:t>
            </a:r>
            <a:r>
              <a:rPr lang="en-US" sz="3200" b="1" u="sng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u="sng" dirty="0" err="1" smtClean="0">
                <a:latin typeface="NikoshBAN" pitchFamily="2" charset="0"/>
                <a:cs typeface="NikoshBAN" pitchFamily="2" charset="0"/>
              </a:rPr>
              <a:t>অনা</a:t>
            </a:r>
            <a:r>
              <a:rPr lang="en-US" sz="32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latin typeface="NikoshBAN" pitchFamily="2" charset="0"/>
                <a:cs typeface="NikoshBAN" pitchFamily="2" charset="0"/>
              </a:rPr>
              <a:t>মুখস্থ</a:t>
            </a:r>
            <a:r>
              <a:rPr lang="en-US" sz="32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latin typeface="NikoshBAN" pitchFamily="2" charset="0"/>
                <a:cs typeface="NikoshBAN" pitchFamily="2" charset="0"/>
              </a:rPr>
              <a:t>রাখব</a:t>
            </a:r>
            <a:r>
              <a:rPr lang="en-US" sz="3200" b="1" u="sng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43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742</Words>
  <Application>Microsoft Office PowerPoint</Application>
  <PresentationFormat>On-screen Show (4:3)</PresentationFormat>
  <Paragraphs>118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35</cp:revision>
  <dcterms:created xsi:type="dcterms:W3CDTF">2006-08-16T00:00:00Z</dcterms:created>
  <dcterms:modified xsi:type="dcterms:W3CDTF">2020-07-04T14:25:35Z</dcterms:modified>
</cp:coreProperties>
</file>