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5" r:id="rId4"/>
    <p:sldId id="258" r:id="rId5"/>
    <p:sldId id="276" r:id="rId6"/>
    <p:sldId id="319" r:id="rId7"/>
    <p:sldId id="315" r:id="rId8"/>
    <p:sldId id="306" r:id="rId9"/>
    <p:sldId id="307" r:id="rId10"/>
    <p:sldId id="308" r:id="rId11"/>
    <p:sldId id="320" r:id="rId12"/>
    <p:sldId id="294" r:id="rId13"/>
    <p:sldId id="321" r:id="rId14"/>
    <p:sldId id="309" r:id="rId15"/>
    <p:sldId id="317" r:id="rId16"/>
    <p:sldId id="310" r:id="rId17"/>
    <p:sldId id="311" r:id="rId18"/>
    <p:sldId id="312" r:id="rId19"/>
    <p:sldId id="288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81" autoAdjust="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42A67-E816-4E16-A072-C7D9EDEFF164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66246-FB74-443D-950D-18F9EFAE2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6246-FB74-443D-950D-18F9EFAE2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0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66246-FB74-443D-950D-18F9EFAE2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4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9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8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4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1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8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7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8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9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523F5-2B74-482E-AF6F-D532BE5E7C23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E4D0C-B204-4366-90EF-A7B30D499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3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4637" y="-151221"/>
            <a:ext cx="691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 Online School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210"/>
            <a:ext cx="12192000" cy="6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6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9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9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78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1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112" y="1650216"/>
            <a:ext cx="660309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solidFill>
                  <a:srgbClr val="00B050"/>
                </a:solidFill>
                <a:latin typeface="SutonnyMJ" pitchFamily="2" charset="0"/>
              </a:rPr>
              <a:t>wkÿv‡ÿ‡Î</a:t>
            </a:r>
            <a:endParaRPr lang="en-US" sz="15000" dirty="0">
              <a:solidFill>
                <a:srgbClr val="00B05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9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7941"/>
            <a:ext cx="3088257" cy="3214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29" y="-1"/>
            <a:ext cx="911236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215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9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15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921" y="0"/>
            <a:ext cx="8195094" cy="681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20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42083" y="634853"/>
            <a:ext cx="96981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cwiKwíZ</a:t>
            </a:r>
            <a:r>
              <a:rPr lang="en-US" sz="8000" dirty="0" smtClean="0">
                <a:solidFill>
                  <a:schemeClr val="accent2"/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2"/>
                </a:solidFill>
                <a:latin typeface="SutonnyMJ" pitchFamily="2" charset="0"/>
              </a:rPr>
              <a:t>KvR</a:t>
            </a:r>
            <a:endParaRPr lang="en-US" sz="8000" dirty="0" smtClean="0">
              <a:solidFill>
                <a:schemeClr val="accent2"/>
              </a:solidFill>
              <a:latin typeface="SutonnyMJ" pitchFamily="2" charset="0"/>
            </a:endParaRPr>
          </a:p>
          <a:p>
            <a:pPr algn="ctr"/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GKwU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Av`k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©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wkÿv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cÖwZôvb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wKiƒc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nIqv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DwPZ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,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Zvi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cvuPwU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Dcvq</a:t>
            </a:r>
            <a:r>
              <a:rPr lang="en-US" sz="8000" dirty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 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†</a:t>
            </a:r>
            <a:r>
              <a:rPr lang="en-US" sz="8000" dirty="0" err="1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jLv</a:t>
            </a:r>
            <a:r>
              <a:rPr lang="en-US" sz="8000" dirty="0" smtClean="0">
                <a:solidFill>
                  <a:schemeClr val="accent5">
                    <a:lumMod val="75000"/>
                  </a:schemeClr>
                </a:solidFill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46868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0538" y="806073"/>
            <a:ext cx="658611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Avkv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wcÖq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</a:rPr>
              <a:t>wÎcyiv</a:t>
            </a:r>
            <a:endParaRPr lang="en-US" sz="6000" dirty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cÖavb</a:t>
            </a:r>
            <a:r>
              <a:rPr lang="en-US" sz="60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SutonnyMJ" pitchFamily="2" charset="0"/>
              </a:rPr>
              <a:t>wkÿK</a:t>
            </a:r>
            <a:endParaRPr lang="en-US" sz="6000" dirty="0">
              <a:solidFill>
                <a:srgbClr val="00B05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>
                <a:latin typeface="SutonnyMJ" pitchFamily="2" charset="0"/>
              </a:rPr>
              <a:t>LvMovcyi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miKvwi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>
                <a:latin typeface="SutonnyMJ" pitchFamily="2" charset="0"/>
              </a:rPr>
              <a:t>cÖv_wgK</a:t>
            </a:r>
            <a:r>
              <a:rPr lang="en-US" sz="6000" dirty="0">
                <a:latin typeface="SutonnyMJ" pitchFamily="2" charset="0"/>
              </a:rPr>
              <a:t> we`¨</a:t>
            </a:r>
            <a:r>
              <a:rPr lang="en-US" sz="6000" dirty="0" err="1">
                <a:latin typeface="SutonnyMJ" pitchFamily="2" charset="0"/>
              </a:rPr>
              <a:t>vjq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LvMovQwo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m`i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SutonnyMJ" pitchFamily="2" charset="0"/>
              </a:rPr>
              <a:t>Dc‡Rjv</a:t>
            </a:r>
            <a:r>
              <a:rPr lang="en-US" sz="6000" dirty="0">
                <a:solidFill>
                  <a:srgbClr val="00B0F0"/>
                </a:solidFill>
                <a:latin typeface="SutonnyMJ" pitchFamily="2" charset="0"/>
              </a:rPr>
              <a:t>|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3737"/>
            <a:ext cx="4640095" cy="66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0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872"/>
            <a:ext cx="12192000" cy="6116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49193" y="1491869"/>
            <a:ext cx="57038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SutonnyMJ" pitchFamily="2" charset="0"/>
              </a:rPr>
              <a:t>mgvwß</a:t>
            </a:r>
            <a:r>
              <a:rPr lang="en-US" sz="8800" dirty="0" smtClean="0">
                <a:latin typeface="SutonnyMJ" pitchFamily="2" charset="0"/>
              </a:rPr>
              <a:t> I </a:t>
            </a:r>
            <a:r>
              <a:rPr lang="en-US" sz="8800" dirty="0" err="1" smtClean="0">
                <a:latin typeface="SutonnyMJ" pitchFamily="2" charset="0"/>
              </a:rPr>
              <a:t>we`vq</a:t>
            </a:r>
            <a:r>
              <a:rPr lang="en-US" sz="8800" dirty="0" smtClean="0">
                <a:latin typeface="SutonnyMJ" pitchFamily="2" charset="0"/>
              </a:rPr>
              <a:t> </a:t>
            </a:r>
            <a:endParaRPr lang="en-US" sz="8800" dirty="0"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8385" y="0"/>
            <a:ext cx="77636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Khagrachari Online School</a:t>
            </a:r>
            <a:endParaRPr lang="en-US" sz="5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17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6459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kÖwY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cÂg</a:t>
            </a:r>
            <a:endParaRPr lang="en-US" sz="6000" dirty="0" smtClean="0">
              <a:solidFill>
                <a:srgbClr val="C0000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welq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wLªóa©g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I ˆ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bwZK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SutonnyMJ" pitchFamily="2" charset="0"/>
              </a:rPr>
              <a:t>wkÿv</a:t>
            </a:r>
            <a:r>
              <a:rPr lang="en-US" sz="6000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Aa¨vq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SutonnyMJ" pitchFamily="2" charset="0"/>
              </a:rPr>
              <a:t>t 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‡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</a:rPr>
              <a:t>lvok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</a:rPr>
              <a:t>, cvV-1</a:t>
            </a:r>
            <a:endParaRPr lang="en-US" sz="6000" dirty="0">
              <a:solidFill>
                <a:srgbClr val="002060"/>
              </a:solidFill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welqe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¯‘ t ‡`k I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RvwZi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†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mevq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evsjv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</a:rPr>
              <a:t>‡`k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</a:rPr>
              <a:t>wLªógÐjx</a:t>
            </a:r>
            <a:endParaRPr lang="en-US" sz="6000" dirty="0">
              <a:latin typeface="SutonnyMJ" pitchFamily="2" charset="0"/>
            </a:endParaRPr>
          </a:p>
          <a:p>
            <a:pPr algn="ctr"/>
            <a:r>
              <a:rPr lang="en-US" sz="6000" dirty="0" err="1" smtClean="0">
                <a:latin typeface="SutonnyMJ" pitchFamily="2" charset="0"/>
              </a:rPr>
              <a:t>cvV¨vsk</a:t>
            </a:r>
            <a:r>
              <a:rPr lang="en-US" sz="6000" dirty="0" smtClean="0">
                <a:latin typeface="SutonnyMJ" pitchFamily="2" charset="0"/>
              </a:rPr>
              <a:t> t </a:t>
            </a:r>
            <a:r>
              <a:rPr lang="en-US" sz="6000" dirty="0" err="1" smtClean="0">
                <a:latin typeface="SutonnyMJ" pitchFamily="2" charset="0"/>
              </a:rPr>
              <a:t>m„wói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ïiæ‡ZB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Avgiv</a:t>
            </a:r>
            <a:r>
              <a:rPr lang="en-US" sz="6000" dirty="0" smtClean="0">
                <a:latin typeface="SutonnyMJ" pitchFamily="2" charset="0"/>
              </a:rPr>
              <a:t>......................</a:t>
            </a:r>
          </a:p>
          <a:p>
            <a:pPr algn="ctr"/>
            <a:r>
              <a:rPr lang="en-US" sz="6000" dirty="0" err="1">
                <a:latin typeface="SutonnyMJ" pitchFamily="2" charset="0"/>
              </a:rPr>
              <a:t>w</a:t>
            </a:r>
            <a:r>
              <a:rPr lang="en-US" sz="6000" dirty="0" err="1" smtClean="0">
                <a:latin typeface="SutonnyMJ" pitchFamily="2" charset="0"/>
              </a:rPr>
              <a:t>kÿvi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gvb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fv‡jv</a:t>
            </a:r>
            <a:r>
              <a:rPr lang="en-US" sz="6000" dirty="0" smtClean="0">
                <a:latin typeface="SutonnyMJ" pitchFamily="2" charset="0"/>
              </a:rPr>
              <a:t> nq|</a:t>
            </a:r>
          </a:p>
          <a:p>
            <a:pPr algn="ctr"/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c„ôv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B0F0"/>
                </a:solidFill>
                <a:latin typeface="SutonnyMJ" pitchFamily="2" charset="0"/>
              </a:rPr>
              <a:t>bs</a:t>
            </a:r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t 89-90</a:t>
            </a:r>
            <a:endParaRPr lang="en-US" sz="6000" dirty="0">
              <a:solidFill>
                <a:srgbClr val="00B0F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8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760" y="873623"/>
            <a:ext cx="1112355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latin typeface="SutonnyMJ" pitchFamily="2" charset="0"/>
              </a:rPr>
              <a:t>-t </a:t>
            </a:r>
            <a:r>
              <a:rPr lang="en-US" sz="6000" dirty="0" err="1" smtClean="0">
                <a:latin typeface="SutonnyMJ" pitchFamily="2" charset="0"/>
              </a:rPr>
              <a:t>wkLbdj</a:t>
            </a:r>
            <a:r>
              <a:rPr lang="en-US" sz="6000" dirty="0" smtClean="0">
                <a:latin typeface="SutonnyMJ" pitchFamily="2" charset="0"/>
              </a:rPr>
              <a:t> t- </a:t>
            </a:r>
          </a:p>
          <a:p>
            <a:pPr algn="ctr"/>
            <a:r>
              <a:rPr lang="en-US" sz="6000" dirty="0" smtClean="0">
                <a:latin typeface="SutonnyMJ" pitchFamily="2" charset="0"/>
              </a:rPr>
              <a:t>17.1.1  ‡`k †</a:t>
            </a:r>
            <a:r>
              <a:rPr lang="en-US" sz="6000" dirty="0" err="1" smtClean="0">
                <a:latin typeface="SutonnyMJ" pitchFamily="2" charset="0"/>
              </a:rPr>
              <a:t>mevq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evsjv</a:t>
            </a:r>
            <a:r>
              <a:rPr lang="en-US" sz="6000" dirty="0" smtClean="0">
                <a:latin typeface="SutonnyMJ" pitchFamily="2" charset="0"/>
              </a:rPr>
              <a:t>‡`k </a:t>
            </a:r>
            <a:r>
              <a:rPr lang="en-US" sz="6000" dirty="0" err="1" smtClean="0">
                <a:latin typeface="SutonnyMJ" pitchFamily="2" charset="0"/>
              </a:rPr>
              <a:t>wLªógÐjx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Kx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Kx</a:t>
            </a:r>
            <a:endParaRPr lang="en-US" sz="6000" dirty="0" smtClean="0">
              <a:latin typeface="SutonnyMJ" pitchFamily="2" charset="0"/>
            </a:endParaRPr>
          </a:p>
          <a:p>
            <a:pPr algn="ctr"/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fv‡e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AskMÖnY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Ki‡Q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Zv</a:t>
            </a:r>
            <a:r>
              <a:rPr lang="en-US" sz="6000" dirty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eY©bv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Ki‡Z</a:t>
            </a:r>
            <a:r>
              <a:rPr lang="en-US" sz="6000" dirty="0" smtClean="0">
                <a:latin typeface="SutonnyMJ" pitchFamily="2" charset="0"/>
              </a:rPr>
              <a:t> </a:t>
            </a:r>
            <a:r>
              <a:rPr lang="en-US" sz="6000" dirty="0" err="1" smtClean="0">
                <a:latin typeface="SutonnyMJ" pitchFamily="2" charset="0"/>
              </a:rPr>
              <a:t>cvi‡e</a:t>
            </a:r>
            <a:r>
              <a:rPr lang="en-US" sz="6000" dirty="0" smtClean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269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9226" y="1546699"/>
            <a:ext cx="990046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 err="1" smtClean="0">
                <a:latin typeface="SutonnyMJ" pitchFamily="2" charset="0"/>
              </a:rPr>
              <a:t>G‡mv</a:t>
            </a:r>
            <a:r>
              <a:rPr lang="en-US" sz="15000" dirty="0" smtClean="0">
                <a:latin typeface="SutonnyMJ" pitchFamily="2" charset="0"/>
              </a:rPr>
              <a:t> </a:t>
            </a:r>
            <a:r>
              <a:rPr lang="en-US" sz="15000" dirty="0" err="1" smtClean="0">
                <a:latin typeface="SutonnyMJ" pitchFamily="2" charset="0"/>
              </a:rPr>
              <a:t>cÖv</a:t>
            </a:r>
            <a:r>
              <a:rPr lang="en-US" sz="15000" dirty="0" smtClean="0">
                <a:latin typeface="SutonnyMJ" pitchFamily="2" charset="0"/>
              </a:rPr>
              <a:t>_©</a:t>
            </a:r>
            <a:r>
              <a:rPr lang="en-US" sz="15000" dirty="0" err="1" smtClean="0">
                <a:latin typeface="SutonnyMJ" pitchFamily="2" charset="0"/>
              </a:rPr>
              <a:t>bv</a:t>
            </a:r>
            <a:r>
              <a:rPr lang="en-US" sz="15000" dirty="0" smtClean="0">
                <a:latin typeface="SutonnyMJ" pitchFamily="2" charset="0"/>
              </a:rPr>
              <a:t> </a:t>
            </a:r>
            <a:r>
              <a:rPr lang="en-US" sz="15000" dirty="0" err="1" smtClean="0">
                <a:latin typeface="SutonnyMJ" pitchFamily="2" charset="0"/>
              </a:rPr>
              <a:t>Kwi</a:t>
            </a:r>
            <a:endParaRPr lang="en-US" sz="15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822" y="1098126"/>
            <a:ext cx="11857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70C0"/>
                </a:solidFill>
                <a:latin typeface="SutonnyMJ" pitchFamily="2" charset="0"/>
              </a:rPr>
              <a:t>cÖZ¨ÿ</a:t>
            </a:r>
            <a:r>
              <a:rPr lang="en-US" sz="8000" dirty="0" smtClean="0">
                <a:solidFill>
                  <a:srgbClr val="0070C0"/>
                </a:solidFill>
                <a:latin typeface="SutonnyMJ" pitchFamily="2" charset="0"/>
              </a:rPr>
              <a:t>-               ‡</a:t>
            </a:r>
            <a:r>
              <a:rPr lang="en-US" sz="8000" dirty="0" err="1">
                <a:solidFill>
                  <a:srgbClr val="0070C0"/>
                </a:solidFill>
                <a:latin typeface="SutonnyMJ" pitchFamily="2" charset="0"/>
              </a:rPr>
              <a:t>mevkykÖælv</a:t>
            </a:r>
            <a:r>
              <a:rPr lang="en-US" sz="8000" dirty="0">
                <a:solidFill>
                  <a:srgbClr val="0070C0"/>
                </a:solidFill>
                <a:latin typeface="SutonnyMJ" pitchFamily="2" charset="0"/>
              </a:rPr>
              <a:t>-</a:t>
            </a:r>
            <a:endParaRPr lang="en-US" sz="8000" dirty="0" smtClean="0">
              <a:solidFill>
                <a:srgbClr val="0070C0"/>
              </a:solidFill>
              <a:latin typeface="SutonnyMJ" pitchFamily="2" charset="0"/>
            </a:endParaRPr>
          </a:p>
          <a:p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c‡ivÿ</a:t>
            </a:r>
            <a:r>
              <a:rPr lang="en-US" sz="8000" dirty="0" smtClean="0">
                <a:solidFill>
                  <a:srgbClr val="C00000"/>
                </a:solidFill>
                <a:latin typeface="SutonnyMJ" pitchFamily="2" charset="0"/>
              </a:rPr>
              <a:t>-               </a:t>
            </a:r>
            <a:r>
              <a:rPr lang="en-US" sz="8000" dirty="0" err="1" smtClean="0">
                <a:solidFill>
                  <a:srgbClr val="C00000"/>
                </a:solidFill>
                <a:latin typeface="SutonnyMJ" pitchFamily="2" charset="0"/>
              </a:rPr>
              <a:t>wbt</a:t>
            </a:r>
            <a:r>
              <a:rPr lang="en-US" sz="8000" dirty="0">
                <a:solidFill>
                  <a:srgbClr val="C00000"/>
                </a:solidFill>
                <a:latin typeface="SutonnyMJ" pitchFamily="2" charset="0"/>
              </a:rPr>
              <a:t>¯^v_©-</a:t>
            </a:r>
          </a:p>
          <a:p>
            <a:r>
              <a:rPr lang="en-US" sz="8000" dirty="0" err="1" smtClean="0">
                <a:latin typeface="SutonnyMJ" pitchFamily="2" charset="0"/>
              </a:rPr>
              <a:t>ag©cjøx</a:t>
            </a:r>
            <a:r>
              <a:rPr lang="en-US" sz="8000" dirty="0" smtClean="0">
                <a:latin typeface="SutonnyMJ" pitchFamily="2" charset="0"/>
              </a:rPr>
              <a:t>-               </a:t>
            </a:r>
            <a:r>
              <a:rPr lang="en-US" sz="8000" dirty="0" err="1" smtClean="0">
                <a:latin typeface="SutonnyMJ" pitchFamily="2" charset="0"/>
              </a:rPr>
              <a:t>wb‡ew`ZcÖvY</a:t>
            </a:r>
            <a:r>
              <a:rPr lang="en-US" sz="8000" dirty="0" smtClean="0">
                <a:latin typeface="SutonnyMJ" pitchFamily="2" charset="0"/>
              </a:rPr>
              <a:t>-</a:t>
            </a:r>
            <a:endParaRPr lang="en-US" sz="80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491" y="1570008"/>
            <a:ext cx="10166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rgbClr val="FF0000"/>
                </a:solidFill>
                <a:latin typeface="SutonnyMJ" pitchFamily="2" charset="0"/>
              </a:rPr>
              <a:t>‡`‡</a:t>
            </a:r>
            <a:r>
              <a:rPr lang="en-US" sz="12000" dirty="0" err="1" smtClean="0">
                <a:solidFill>
                  <a:srgbClr val="FF0000"/>
                </a:solidFill>
                <a:latin typeface="SutonnyMJ" pitchFamily="2" charset="0"/>
              </a:rPr>
              <a:t>ki</a:t>
            </a:r>
            <a:r>
              <a:rPr lang="en-US" sz="12000" dirty="0" smtClean="0">
                <a:solidFill>
                  <a:srgbClr val="FF0000"/>
                </a:solidFill>
                <a:latin typeface="SutonnyMJ" pitchFamily="2" charset="0"/>
              </a:rPr>
              <a:t> ¯^</a:t>
            </a:r>
            <a:r>
              <a:rPr lang="en-US" sz="12000" dirty="0" err="1" smtClean="0">
                <a:solidFill>
                  <a:srgbClr val="FF0000"/>
                </a:solidFill>
                <a:latin typeface="SutonnyMJ" pitchFamily="2" charset="0"/>
              </a:rPr>
              <a:t>vaxbZv</a:t>
            </a:r>
            <a:r>
              <a:rPr lang="en-US" sz="120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12000" dirty="0" err="1" smtClean="0">
                <a:solidFill>
                  <a:srgbClr val="FF0000"/>
                </a:solidFill>
                <a:latin typeface="SutonnyMJ" pitchFamily="2" charset="0"/>
              </a:rPr>
              <a:t>hy</a:t>
            </a:r>
            <a:r>
              <a:rPr lang="en-US" sz="12000" dirty="0" smtClean="0">
                <a:solidFill>
                  <a:srgbClr val="FF0000"/>
                </a:solidFill>
                <a:latin typeface="SutonnyMJ" pitchFamily="2" charset="0"/>
              </a:rPr>
              <a:t>‡×</a:t>
            </a:r>
            <a:endParaRPr lang="en-US" sz="12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12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4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7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134</Words>
  <Application>Microsoft Office PowerPoint</Application>
  <PresentationFormat>Widescreen</PresentationFormat>
  <Paragraphs>27</Paragraphs>
  <Slides>20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SutonnyMJ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45</cp:revision>
  <dcterms:created xsi:type="dcterms:W3CDTF">2020-05-30T15:18:10Z</dcterms:created>
  <dcterms:modified xsi:type="dcterms:W3CDTF">2020-07-04T14:27:17Z</dcterms:modified>
</cp:coreProperties>
</file>