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mkv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8" r:id="rId3"/>
    <p:sldId id="285" r:id="rId4"/>
    <p:sldId id="260" r:id="rId5"/>
    <p:sldId id="262" r:id="rId6"/>
    <p:sldId id="263" r:id="rId7"/>
    <p:sldId id="266" r:id="rId8"/>
    <p:sldId id="267" r:id="rId9"/>
    <p:sldId id="268" r:id="rId10"/>
    <p:sldId id="279" r:id="rId11"/>
    <p:sldId id="275" r:id="rId12"/>
    <p:sldId id="269" r:id="rId13"/>
    <p:sldId id="271" r:id="rId14"/>
    <p:sldId id="273" r:id="rId15"/>
    <p:sldId id="276" r:id="rId16"/>
    <p:sldId id="283" r:id="rId17"/>
    <p:sldId id="280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E575F1-E5DC-4E0B-9B7E-7C5E45A2ED89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C1DB8B-BF1C-43F7-8B8F-61572C1C4A17}">
      <dgm:prSet phldrT="[Text]" phldr="1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3D9F07B-7237-4F12-801C-45629DAF46F4}" type="parTrans" cxnId="{CDC54A1B-F06C-49C7-AAD2-94593E99B221}">
      <dgm:prSet/>
      <dgm:spPr/>
      <dgm:t>
        <a:bodyPr/>
        <a:lstStyle/>
        <a:p>
          <a:endParaRPr lang="en-US"/>
        </a:p>
      </dgm:t>
    </dgm:pt>
    <dgm:pt modelId="{010A3F2A-BD0D-4A75-B2FC-37F0539EDE51}" type="sibTrans" cxnId="{CDC54A1B-F06C-49C7-AAD2-94593E99B221}">
      <dgm:prSet/>
      <dgm:spPr/>
      <dgm:t>
        <a:bodyPr/>
        <a:lstStyle/>
        <a:p>
          <a:endParaRPr lang="en-US"/>
        </a:p>
      </dgm:t>
    </dgm:pt>
    <dgm:pt modelId="{36F93394-CD85-48FC-B3BC-BFE73187E858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স্থান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পশ্চিম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বঙ্গের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বর্ধমান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জেলার চুরুলিয়া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গ্রামে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dirty="0">
            <a:solidFill>
              <a:schemeClr val="accent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0FB3A13-C177-4C50-A40F-2C5E37CA7B4F}" type="parTrans" cxnId="{5300C148-3F3F-4252-A74A-F3872B1C8F8F}">
      <dgm:prSet/>
      <dgm:spPr/>
      <dgm:t>
        <a:bodyPr/>
        <a:lstStyle/>
        <a:p>
          <a:endParaRPr lang="en-US"/>
        </a:p>
      </dgm:t>
    </dgm:pt>
    <dgm:pt modelId="{E637E05D-9BD6-4D61-BC2A-D89AD29FE915}" type="sibTrans" cxnId="{5300C148-3F3F-4252-A74A-F3872B1C8F8F}">
      <dgm:prSet/>
      <dgm:spPr/>
      <dgm:t>
        <a:bodyPr/>
        <a:lstStyle/>
        <a:p>
          <a:endParaRPr lang="en-US"/>
        </a:p>
      </dgm:t>
    </dgm:pt>
    <dgm:pt modelId="{771D1038-A4D2-49E3-9E6A-9118BA0575CF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0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2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তারিখ-২৫/০৫/১৮৯৯ </a:t>
          </a:r>
          <a:r>
            <a:rPr lang="en-US" sz="20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ইং</a:t>
          </a:r>
          <a:r>
            <a:rPr lang="en-US" sz="2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,(১১ই জ্যৈষ্ঠ,১৩০৬ </a:t>
          </a:r>
          <a:r>
            <a:rPr lang="en-US" sz="20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সন</a:t>
          </a:r>
          <a:r>
            <a:rPr lang="en-US" sz="2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23C48D-D42E-4198-8451-14EF45574539}" type="parTrans" cxnId="{152BF5DE-9DD9-4972-967B-C639D714DF78}">
      <dgm:prSet/>
      <dgm:spPr/>
      <dgm:t>
        <a:bodyPr/>
        <a:lstStyle/>
        <a:p>
          <a:endParaRPr lang="en-US"/>
        </a:p>
      </dgm:t>
    </dgm:pt>
    <dgm:pt modelId="{0BD6BF92-7267-4D0F-A505-476ED343B1C8}" type="sibTrans" cxnId="{152BF5DE-9DD9-4972-967B-C639D714DF78}">
      <dgm:prSet/>
      <dgm:spPr/>
      <dgm:t>
        <a:bodyPr/>
        <a:lstStyle/>
        <a:p>
          <a:endParaRPr lang="en-US"/>
        </a:p>
      </dgm:t>
    </dgm:pt>
    <dgm:pt modelId="{D31A2E87-602C-4837-BDF3-7B65932FC14C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000" dirty="0" err="1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20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বিদ্রেহী</a:t>
          </a:r>
          <a:r>
            <a:rPr lang="en-US" sz="20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</a:t>
          </a:r>
          <a:r>
            <a:rPr lang="en-US" sz="20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নামে</a:t>
          </a:r>
          <a:r>
            <a:rPr lang="en-US" sz="20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পরিচিত</a:t>
          </a:r>
          <a:r>
            <a:rPr lang="en-US" sz="20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000" dirty="0" err="1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20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বাংলাদেশের</a:t>
          </a:r>
          <a:r>
            <a:rPr lang="en-US" sz="20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sz="20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</a:t>
          </a:r>
          <a:r>
            <a:rPr lang="en-US" sz="20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dirty="0">
            <a:solidFill>
              <a:schemeClr val="accent4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200501-2914-4DF5-997D-73C1AE2B9EF8}" type="parTrans" cxnId="{0398ADEE-E464-4212-9AFA-4388B3A63CC9}">
      <dgm:prSet/>
      <dgm:spPr/>
      <dgm:t>
        <a:bodyPr/>
        <a:lstStyle/>
        <a:p>
          <a:endParaRPr lang="en-US"/>
        </a:p>
      </dgm:t>
    </dgm:pt>
    <dgm:pt modelId="{00F75881-A7C7-461E-8CC6-634EEC96672F}" type="sibTrans" cxnId="{0398ADEE-E464-4212-9AFA-4388B3A63CC9}">
      <dgm:prSet/>
      <dgm:spPr/>
      <dgm:t>
        <a:bodyPr/>
        <a:lstStyle/>
        <a:p>
          <a:endParaRPr lang="en-US"/>
        </a:p>
      </dgm:t>
    </dgm:pt>
    <dgm:pt modelId="{BD8A0878-F682-4D8C-8431-DE110D7F2C70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কবিতা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গান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,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গল্প,নাটক,উপন্যাস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আমাদের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সাহিত্যের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অমূল্য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সম্পদ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FCA8EE-2FE8-456C-8890-DD979A85C3D1}" type="parTrans" cxnId="{8A24A58D-563D-4792-8793-D143E8C3973B}">
      <dgm:prSet/>
      <dgm:spPr/>
      <dgm:t>
        <a:bodyPr/>
        <a:lstStyle/>
        <a:p>
          <a:endParaRPr lang="en-US"/>
        </a:p>
      </dgm:t>
    </dgm:pt>
    <dgm:pt modelId="{CA98646C-558E-4970-8B7B-19A3CB911A0A}" type="sibTrans" cxnId="{8A24A58D-563D-4792-8793-D143E8C3973B}">
      <dgm:prSet/>
      <dgm:spPr/>
      <dgm:t>
        <a:bodyPr/>
        <a:lstStyle/>
        <a:p>
          <a:endParaRPr lang="en-US"/>
        </a:p>
      </dgm:t>
    </dgm:pt>
    <dgm:pt modelId="{EF77C109-3BA4-462A-8AE1-A713032E40EA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000" dirty="0" err="1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অগ্নিবীনা</a:t>
          </a:r>
          <a:r>
            <a: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dirty="0" err="1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বিষের</a:t>
          </a:r>
          <a:r>
            <a: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বাঁশি,ঝিঙে</a:t>
          </a:r>
          <a:r>
            <a: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ফুল</a:t>
          </a:r>
          <a:r>
            <a: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তাঁর</a:t>
          </a:r>
          <a:r>
            <a: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বিখ্যাত</a:t>
          </a:r>
          <a:r>
            <a: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কাব্য</a:t>
          </a:r>
          <a:r>
            <a: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গ্রন্থ</a:t>
          </a:r>
          <a:r>
            <a:rPr lang="en-US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dirty="0">
            <a:solidFill>
              <a:schemeClr val="accent3">
                <a:lumMod val="20000"/>
                <a:lumOff val="8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01BAC0-2DD5-4814-8CA2-D46BCCA8480A}" type="parTrans" cxnId="{F3E92D1F-3957-4D5E-979C-3AA019F5A2E6}">
      <dgm:prSet/>
      <dgm:spPr/>
      <dgm:t>
        <a:bodyPr/>
        <a:lstStyle/>
        <a:p>
          <a:endParaRPr lang="en-US"/>
        </a:p>
      </dgm:t>
    </dgm:pt>
    <dgm:pt modelId="{FE151399-4276-4984-B4EB-252AE772AEF5}" type="sibTrans" cxnId="{F3E92D1F-3957-4D5E-979C-3AA019F5A2E6}">
      <dgm:prSet/>
      <dgm:spPr/>
      <dgm:t>
        <a:bodyPr/>
        <a:lstStyle/>
        <a:p>
          <a:endParaRPr lang="en-US"/>
        </a:p>
      </dgm:t>
    </dgm:pt>
    <dgm:pt modelId="{8BEB550A-6AD6-40DF-92E7-8E78F6F1B0FF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১৯৭৬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২৯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আগষ্ট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(১২ ই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ভাদ্র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১৩৮৩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সন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)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বরন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47059A-1E40-4B3C-A034-727D9B05281B}" type="parTrans" cxnId="{EA4617C7-DA55-49BF-8A3B-1FF58044AE2B}">
      <dgm:prSet/>
      <dgm:spPr/>
      <dgm:t>
        <a:bodyPr/>
        <a:lstStyle/>
        <a:p>
          <a:endParaRPr lang="en-US"/>
        </a:p>
      </dgm:t>
    </dgm:pt>
    <dgm:pt modelId="{931CCA3A-4D12-48D0-A865-FCFBE6C8ACC4}" type="sibTrans" cxnId="{EA4617C7-DA55-49BF-8A3B-1FF58044AE2B}">
      <dgm:prSet/>
      <dgm:spPr/>
      <dgm:t>
        <a:bodyPr/>
        <a:lstStyle/>
        <a:p>
          <a:endParaRPr lang="en-US"/>
        </a:p>
      </dgm:t>
    </dgm:pt>
    <dgm:pt modelId="{0E537C8C-D720-4CAE-852B-23AA7A64A367}" type="pres">
      <dgm:prSet presAssocID="{AAE575F1-E5DC-4E0B-9B7E-7C5E45A2ED8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3AA92AE-6A71-4B3E-A2E6-AB86F9A91643}" type="pres">
      <dgm:prSet presAssocID="{0CC1DB8B-BF1C-43F7-8B8F-61572C1C4A17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CAE94812-3D17-4ED0-94D3-EE98A4C64AD8}" type="pres">
      <dgm:prSet presAssocID="{36F93394-CD85-48FC-B3BC-BFE73187E858}" presName="Accent1" presStyleCnt="0"/>
      <dgm:spPr/>
    </dgm:pt>
    <dgm:pt modelId="{482977D7-D779-49B3-A61F-60A417ECE2AF}" type="pres">
      <dgm:prSet presAssocID="{36F93394-CD85-48FC-B3BC-BFE73187E858}" presName="Accent" presStyleLbl="bgShp" presStyleIdx="0" presStyleCnt="6"/>
      <dgm:spPr/>
    </dgm:pt>
    <dgm:pt modelId="{50F0FF4D-CA93-4E9A-8D40-8439A2CF65E4}" type="pres">
      <dgm:prSet presAssocID="{36F93394-CD85-48FC-B3BC-BFE73187E858}" presName="Child1" presStyleLbl="node1" presStyleIdx="0" presStyleCnt="6" custScaleX="110177" custScaleY="848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35DA3-A959-4F12-83BE-A1B2CDF40643}" type="pres">
      <dgm:prSet presAssocID="{771D1038-A4D2-49E3-9E6A-9118BA0575CF}" presName="Accent2" presStyleCnt="0"/>
      <dgm:spPr/>
    </dgm:pt>
    <dgm:pt modelId="{9A0B389E-D040-4D83-AB5A-F508DDE5A82C}" type="pres">
      <dgm:prSet presAssocID="{771D1038-A4D2-49E3-9E6A-9118BA0575CF}" presName="Accent" presStyleLbl="bgShp" presStyleIdx="1" presStyleCnt="6" custScaleX="79840" custScaleY="62382"/>
      <dgm:spPr/>
    </dgm:pt>
    <dgm:pt modelId="{BA53E89B-BF61-4F19-A0FA-58230293903D}" type="pres">
      <dgm:prSet presAssocID="{771D1038-A4D2-49E3-9E6A-9118BA0575CF}" presName="Child2" presStyleLbl="node1" presStyleIdx="1" presStyleCnt="6" custScaleX="109496" custScaleY="97356" custLinFactNeighborX="157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0777E5-0227-4BB3-A38C-A1B3E2E2DE22}" type="pres">
      <dgm:prSet presAssocID="{D31A2E87-602C-4837-BDF3-7B65932FC14C}" presName="Accent3" presStyleCnt="0"/>
      <dgm:spPr/>
    </dgm:pt>
    <dgm:pt modelId="{8CAAE901-67F4-4AFB-9038-289E905269C0}" type="pres">
      <dgm:prSet presAssocID="{D31A2E87-602C-4837-BDF3-7B65932FC14C}" presName="Accent" presStyleLbl="bgShp" presStyleIdx="2" presStyleCnt="6"/>
      <dgm:spPr/>
    </dgm:pt>
    <dgm:pt modelId="{CF5C0422-46AF-4AC4-9867-0CD37A8E6AAE}" type="pres">
      <dgm:prSet presAssocID="{D31A2E87-602C-4837-BDF3-7B65932FC14C}" presName="Child3" presStyleLbl="node1" presStyleIdx="2" presStyleCnt="6" custScaleX="117940" custScaleY="100016" custLinFactNeighborX="24566" custLinFactNeighborY="71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AA059-6908-4DE8-A4C1-5E44BDD91243}" type="pres">
      <dgm:prSet presAssocID="{BD8A0878-F682-4D8C-8431-DE110D7F2C70}" presName="Accent4" presStyleCnt="0"/>
      <dgm:spPr/>
    </dgm:pt>
    <dgm:pt modelId="{1CC86B14-D476-45C6-AE05-2762554B6AB6}" type="pres">
      <dgm:prSet presAssocID="{BD8A0878-F682-4D8C-8431-DE110D7F2C70}" presName="Accent" presStyleLbl="bgShp" presStyleIdx="3" presStyleCnt="6"/>
      <dgm:spPr/>
    </dgm:pt>
    <dgm:pt modelId="{A576452B-992A-475F-BF33-7BD03652B7D6}" type="pres">
      <dgm:prSet presAssocID="{BD8A0878-F682-4D8C-8431-DE110D7F2C70}" presName="Child4" presStyleLbl="node1" presStyleIdx="3" presStyleCnt="6" custScaleX="124508" custScaleY="906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32D5F3-62B4-41EE-954C-B530D3765BA9}" type="pres">
      <dgm:prSet presAssocID="{EF77C109-3BA4-462A-8AE1-A713032E40EA}" presName="Accent5" presStyleCnt="0"/>
      <dgm:spPr/>
    </dgm:pt>
    <dgm:pt modelId="{25B907A7-C963-4E9B-8B07-811FDC2F9E8B}" type="pres">
      <dgm:prSet presAssocID="{EF77C109-3BA4-462A-8AE1-A713032E40EA}" presName="Accent" presStyleLbl="bgShp" presStyleIdx="4" presStyleCnt="6"/>
      <dgm:spPr/>
    </dgm:pt>
    <dgm:pt modelId="{22B2CAB9-E677-4BA4-90BD-A6867DE75CDF}" type="pres">
      <dgm:prSet presAssocID="{EF77C109-3BA4-462A-8AE1-A713032E40EA}" presName="Child5" presStyleLbl="node1" presStyleIdx="4" presStyleCnt="6" custScaleX="122525" custScaleY="100521" custLinFactNeighborX="-167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18DCE-5AF8-412D-879C-2816A8F8B30D}" type="pres">
      <dgm:prSet presAssocID="{8BEB550A-6AD6-40DF-92E7-8E78F6F1B0FF}" presName="Accent6" presStyleCnt="0"/>
      <dgm:spPr/>
    </dgm:pt>
    <dgm:pt modelId="{F0B8EFC5-071C-4F3D-A79D-C20DD2E43A4E}" type="pres">
      <dgm:prSet presAssocID="{8BEB550A-6AD6-40DF-92E7-8E78F6F1B0FF}" presName="Accent" presStyleLbl="bgShp" presStyleIdx="5" presStyleCnt="6"/>
      <dgm:spPr/>
    </dgm:pt>
    <dgm:pt modelId="{8C65997C-AB6C-41D7-8FB7-EE34F0A0CEB5}" type="pres">
      <dgm:prSet presAssocID="{8BEB550A-6AD6-40DF-92E7-8E78F6F1B0FF}" presName="Child6" presStyleLbl="node1" presStyleIdx="5" presStyleCnt="6" custScaleX="115370" custScaleY="99984" custLinFactNeighborX="-24225" custLinFactNeighborY="-5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98ADEE-E464-4212-9AFA-4388B3A63CC9}" srcId="{0CC1DB8B-BF1C-43F7-8B8F-61572C1C4A17}" destId="{D31A2E87-602C-4837-BDF3-7B65932FC14C}" srcOrd="2" destOrd="0" parTransId="{52200501-2914-4DF5-997D-73C1AE2B9EF8}" sibTransId="{00F75881-A7C7-461E-8CC6-634EEC96672F}"/>
    <dgm:cxn modelId="{F3E92D1F-3957-4D5E-979C-3AA019F5A2E6}" srcId="{0CC1DB8B-BF1C-43F7-8B8F-61572C1C4A17}" destId="{EF77C109-3BA4-462A-8AE1-A713032E40EA}" srcOrd="4" destOrd="0" parTransId="{4D01BAC0-2DD5-4814-8CA2-D46BCCA8480A}" sibTransId="{FE151399-4276-4984-B4EB-252AE772AEF5}"/>
    <dgm:cxn modelId="{DACF9CF7-BB45-4885-90F2-850FCB0BB1CA}" type="presOf" srcId="{36F93394-CD85-48FC-B3BC-BFE73187E858}" destId="{50F0FF4D-CA93-4E9A-8D40-8439A2CF65E4}" srcOrd="0" destOrd="0" presId="urn:microsoft.com/office/officeart/2011/layout/HexagonRadial"/>
    <dgm:cxn modelId="{5300C148-3F3F-4252-A74A-F3872B1C8F8F}" srcId="{0CC1DB8B-BF1C-43F7-8B8F-61572C1C4A17}" destId="{36F93394-CD85-48FC-B3BC-BFE73187E858}" srcOrd="0" destOrd="0" parTransId="{60FB3A13-C177-4C50-A40F-2C5E37CA7B4F}" sibTransId="{E637E05D-9BD6-4D61-BC2A-D89AD29FE915}"/>
    <dgm:cxn modelId="{8A24A58D-563D-4792-8793-D143E8C3973B}" srcId="{0CC1DB8B-BF1C-43F7-8B8F-61572C1C4A17}" destId="{BD8A0878-F682-4D8C-8431-DE110D7F2C70}" srcOrd="3" destOrd="0" parTransId="{F2FCA8EE-2FE8-456C-8890-DD979A85C3D1}" sibTransId="{CA98646C-558E-4970-8B7B-19A3CB911A0A}"/>
    <dgm:cxn modelId="{2C5FE9C2-E77D-4F6F-89E9-F2CE661252EF}" type="presOf" srcId="{8BEB550A-6AD6-40DF-92E7-8E78F6F1B0FF}" destId="{8C65997C-AB6C-41D7-8FB7-EE34F0A0CEB5}" srcOrd="0" destOrd="0" presId="urn:microsoft.com/office/officeart/2011/layout/HexagonRadial"/>
    <dgm:cxn modelId="{CDC54A1B-F06C-49C7-AAD2-94593E99B221}" srcId="{AAE575F1-E5DC-4E0B-9B7E-7C5E45A2ED89}" destId="{0CC1DB8B-BF1C-43F7-8B8F-61572C1C4A17}" srcOrd="0" destOrd="0" parTransId="{D3D9F07B-7237-4F12-801C-45629DAF46F4}" sibTransId="{010A3F2A-BD0D-4A75-B2FC-37F0539EDE51}"/>
    <dgm:cxn modelId="{2BA2CD7C-DEA7-431D-A80D-11C0AE60C8AC}" type="presOf" srcId="{AAE575F1-E5DC-4E0B-9B7E-7C5E45A2ED89}" destId="{0E537C8C-D720-4CAE-852B-23AA7A64A367}" srcOrd="0" destOrd="0" presId="urn:microsoft.com/office/officeart/2011/layout/HexagonRadial"/>
    <dgm:cxn modelId="{4AAE1D67-0F9A-42D7-B89B-135623DE71CD}" type="presOf" srcId="{D31A2E87-602C-4837-BDF3-7B65932FC14C}" destId="{CF5C0422-46AF-4AC4-9867-0CD37A8E6AAE}" srcOrd="0" destOrd="0" presId="urn:microsoft.com/office/officeart/2011/layout/HexagonRadial"/>
    <dgm:cxn modelId="{EA4617C7-DA55-49BF-8A3B-1FF58044AE2B}" srcId="{0CC1DB8B-BF1C-43F7-8B8F-61572C1C4A17}" destId="{8BEB550A-6AD6-40DF-92E7-8E78F6F1B0FF}" srcOrd="5" destOrd="0" parTransId="{4C47059A-1E40-4B3C-A034-727D9B05281B}" sibTransId="{931CCA3A-4D12-48D0-A865-FCFBE6C8ACC4}"/>
    <dgm:cxn modelId="{7F62AAAB-CD18-4A38-841C-4504DB7F69ED}" type="presOf" srcId="{771D1038-A4D2-49E3-9E6A-9118BA0575CF}" destId="{BA53E89B-BF61-4F19-A0FA-58230293903D}" srcOrd="0" destOrd="0" presId="urn:microsoft.com/office/officeart/2011/layout/HexagonRadial"/>
    <dgm:cxn modelId="{9FD31620-B21C-4153-BE2B-332AC71CD461}" type="presOf" srcId="{BD8A0878-F682-4D8C-8431-DE110D7F2C70}" destId="{A576452B-992A-475F-BF33-7BD03652B7D6}" srcOrd="0" destOrd="0" presId="urn:microsoft.com/office/officeart/2011/layout/HexagonRadial"/>
    <dgm:cxn modelId="{FE41848A-B2E8-47AD-944D-F2687F9224B7}" type="presOf" srcId="{EF77C109-3BA4-462A-8AE1-A713032E40EA}" destId="{22B2CAB9-E677-4BA4-90BD-A6867DE75CDF}" srcOrd="0" destOrd="0" presId="urn:microsoft.com/office/officeart/2011/layout/HexagonRadial"/>
    <dgm:cxn modelId="{152BF5DE-9DD9-4972-967B-C639D714DF78}" srcId="{0CC1DB8B-BF1C-43F7-8B8F-61572C1C4A17}" destId="{771D1038-A4D2-49E3-9E6A-9118BA0575CF}" srcOrd="1" destOrd="0" parTransId="{7023C48D-D42E-4198-8451-14EF45574539}" sibTransId="{0BD6BF92-7267-4D0F-A505-476ED343B1C8}"/>
    <dgm:cxn modelId="{684C0514-4218-4802-BFCA-316B6204B897}" type="presOf" srcId="{0CC1DB8B-BF1C-43F7-8B8F-61572C1C4A17}" destId="{F3AA92AE-6A71-4B3E-A2E6-AB86F9A91643}" srcOrd="0" destOrd="0" presId="urn:microsoft.com/office/officeart/2011/layout/HexagonRadial"/>
    <dgm:cxn modelId="{33486A3F-B2E6-43AE-BA9C-D4F9470B230B}" type="presParOf" srcId="{0E537C8C-D720-4CAE-852B-23AA7A64A367}" destId="{F3AA92AE-6A71-4B3E-A2E6-AB86F9A91643}" srcOrd="0" destOrd="0" presId="urn:microsoft.com/office/officeart/2011/layout/HexagonRadial"/>
    <dgm:cxn modelId="{70B3916A-126C-4D6C-B446-B460CC672CED}" type="presParOf" srcId="{0E537C8C-D720-4CAE-852B-23AA7A64A367}" destId="{CAE94812-3D17-4ED0-94D3-EE98A4C64AD8}" srcOrd="1" destOrd="0" presId="urn:microsoft.com/office/officeart/2011/layout/HexagonRadial"/>
    <dgm:cxn modelId="{841649E2-210E-43F3-8CF0-DAAA9FE09F0C}" type="presParOf" srcId="{CAE94812-3D17-4ED0-94D3-EE98A4C64AD8}" destId="{482977D7-D779-49B3-A61F-60A417ECE2AF}" srcOrd="0" destOrd="0" presId="urn:microsoft.com/office/officeart/2011/layout/HexagonRadial"/>
    <dgm:cxn modelId="{68C44401-D817-49D7-AF86-11773A1457F0}" type="presParOf" srcId="{0E537C8C-D720-4CAE-852B-23AA7A64A367}" destId="{50F0FF4D-CA93-4E9A-8D40-8439A2CF65E4}" srcOrd="2" destOrd="0" presId="urn:microsoft.com/office/officeart/2011/layout/HexagonRadial"/>
    <dgm:cxn modelId="{644795B3-F922-4C85-B83B-8D96B4216764}" type="presParOf" srcId="{0E537C8C-D720-4CAE-852B-23AA7A64A367}" destId="{B1135DA3-A959-4F12-83BE-A1B2CDF40643}" srcOrd="3" destOrd="0" presId="urn:microsoft.com/office/officeart/2011/layout/HexagonRadial"/>
    <dgm:cxn modelId="{464D4109-3042-4E40-9273-6D20F3B70937}" type="presParOf" srcId="{B1135DA3-A959-4F12-83BE-A1B2CDF40643}" destId="{9A0B389E-D040-4D83-AB5A-F508DDE5A82C}" srcOrd="0" destOrd="0" presId="urn:microsoft.com/office/officeart/2011/layout/HexagonRadial"/>
    <dgm:cxn modelId="{2866F9C7-46E8-4F73-B26A-97A366D83573}" type="presParOf" srcId="{0E537C8C-D720-4CAE-852B-23AA7A64A367}" destId="{BA53E89B-BF61-4F19-A0FA-58230293903D}" srcOrd="4" destOrd="0" presId="urn:microsoft.com/office/officeart/2011/layout/HexagonRadial"/>
    <dgm:cxn modelId="{6B016D6C-905A-4ACB-BD47-BF4CF14D6F7D}" type="presParOf" srcId="{0E537C8C-D720-4CAE-852B-23AA7A64A367}" destId="{260777E5-0227-4BB3-A38C-A1B3E2E2DE22}" srcOrd="5" destOrd="0" presId="urn:microsoft.com/office/officeart/2011/layout/HexagonRadial"/>
    <dgm:cxn modelId="{D29A2330-9677-4AA5-873D-21EF703CA87F}" type="presParOf" srcId="{260777E5-0227-4BB3-A38C-A1B3E2E2DE22}" destId="{8CAAE901-67F4-4AFB-9038-289E905269C0}" srcOrd="0" destOrd="0" presId="urn:microsoft.com/office/officeart/2011/layout/HexagonRadial"/>
    <dgm:cxn modelId="{1025189A-C7E1-42A5-9229-B0F59C4E1AA2}" type="presParOf" srcId="{0E537C8C-D720-4CAE-852B-23AA7A64A367}" destId="{CF5C0422-46AF-4AC4-9867-0CD37A8E6AAE}" srcOrd="6" destOrd="0" presId="urn:microsoft.com/office/officeart/2011/layout/HexagonRadial"/>
    <dgm:cxn modelId="{F0CB02B7-964B-4C36-97A2-F6E1B9C77D7F}" type="presParOf" srcId="{0E537C8C-D720-4CAE-852B-23AA7A64A367}" destId="{7D4AA059-6908-4DE8-A4C1-5E44BDD91243}" srcOrd="7" destOrd="0" presId="urn:microsoft.com/office/officeart/2011/layout/HexagonRadial"/>
    <dgm:cxn modelId="{33385741-0E03-43BB-B798-9892D0FB725F}" type="presParOf" srcId="{7D4AA059-6908-4DE8-A4C1-5E44BDD91243}" destId="{1CC86B14-D476-45C6-AE05-2762554B6AB6}" srcOrd="0" destOrd="0" presId="urn:microsoft.com/office/officeart/2011/layout/HexagonRadial"/>
    <dgm:cxn modelId="{B78EA6E3-F0DD-4850-8D1C-32F6A288F437}" type="presParOf" srcId="{0E537C8C-D720-4CAE-852B-23AA7A64A367}" destId="{A576452B-992A-475F-BF33-7BD03652B7D6}" srcOrd="8" destOrd="0" presId="urn:microsoft.com/office/officeart/2011/layout/HexagonRadial"/>
    <dgm:cxn modelId="{5DA5B108-1810-46C0-94D9-CA3ED288FF1A}" type="presParOf" srcId="{0E537C8C-D720-4CAE-852B-23AA7A64A367}" destId="{B432D5F3-62B4-41EE-954C-B530D3765BA9}" srcOrd="9" destOrd="0" presId="urn:microsoft.com/office/officeart/2011/layout/HexagonRadial"/>
    <dgm:cxn modelId="{112CAEA9-2482-400A-8A4B-A0B01AFF87CF}" type="presParOf" srcId="{B432D5F3-62B4-41EE-954C-B530D3765BA9}" destId="{25B907A7-C963-4E9B-8B07-811FDC2F9E8B}" srcOrd="0" destOrd="0" presId="urn:microsoft.com/office/officeart/2011/layout/HexagonRadial"/>
    <dgm:cxn modelId="{E33C507C-8FF3-4717-9CF0-4B8C88C9439A}" type="presParOf" srcId="{0E537C8C-D720-4CAE-852B-23AA7A64A367}" destId="{22B2CAB9-E677-4BA4-90BD-A6867DE75CDF}" srcOrd="10" destOrd="0" presId="urn:microsoft.com/office/officeart/2011/layout/HexagonRadial"/>
    <dgm:cxn modelId="{8770F17D-FD8A-4E82-9B83-A73FF9F63DE8}" type="presParOf" srcId="{0E537C8C-D720-4CAE-852B-23AA7A64A367}" destId="{13018DCE-5AF8-412D-879C-2816A8F8B30D}" srcOrd="11" destOrd="0" presId="urn:microsoft.com/office/officeart/2011/layout/HexagonRadial"/>
    <dgm:cxn modelId="{C1C013F6-7DA4-482F-BD0A-1F9B2C8C622C}" type="presParOf" srcId="{13018DCE-5AF8-412D-879C-2816A8F8B30D}" destId="{F0B8EFC5-071C-4F3D-A79D-C20DD2E43A4E}" srcOrd="0" destOrd="0" presId="urn:microsoft.com/office/officeart/2011/layout/HexagonRadial"/>
    <dgm:cxn modelId="{577F47BC-18A8-4E24-9787-51E1159E8169}" type="presParOf" srcId="{0E537C8C-D720-4CAE-852B-23AA7A64A367}" destId="{8C65997C-AB6C-41D7-8FB7-EE34F0A0CEB5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A92AE-6A71-4B3E-A2E6-AB86F9A91643}">
      <dsp:nvSpPr>
        <dsp:cNvPr id="0" name=""/>
        <dsp:cNvSpPr/>
      </dsp:nvSpPr>
      <dsp:spPr>
        <a:xfrm>
          <a:off x="2532433" y="1770099"/>
          <a:ext cx="2279727" cy="1972056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2910216" y="2096896"/>
        <a:ext cx="1524161" cy="1318462"/>
      </dsp:txXfrm>
    </dsp:sp>
    <dsp:sp modelId="{9A0B389E-D040-4D83-AB5A-F508DDE5A82C}">
      <dsp:nvSpPr>
        <dsp:cNvPr id="0" name=""/>
        <dsp:cNvSpPr/>
      </dsp:nvSpPr>
      <dsp:spPr>
        <a:xfrm>
          <a:off x="4046683" y="966000"/>
          <a:ext cx="686731" cy="46232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F0FF4D-CA93-4E9A-8D40-8439A2CF65E4}">
      <dsp:nvSpPr>
        <dsp:cNvPr id="0" name=""/>
        <dsp:cNvSpPr/>
      </dsp:nvSpPr>
      <dsp:spPr>
        <a:xfrm>
          <a:off x="2647365" y="98860"/>
          <a:ext cx="2058349" cy="1371533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স্থান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পশ্চিম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বঙ্গের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বর্ধমান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জেলার চুরুলিয়া </a:t>
          </a:r>
          <a:r>
            <a:rPr lang="en-US" sz="2000" kern="1200" dirty="0" err="1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গ্রামে</a:t>
          </a:r>
          <a:r>
            <a:rPr lang="en-US" sz="2000" kern="12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kern="1200" dirty="0">
            <a:solidFill>
              <a:schemeClr val="accent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49510" y="300187"/>
        <a:ext cx="1454059" cy="968879"/>
      </dsp:txXfrm>
    </dsp:sp>
    <dsp:sp modelId="{8CAAE901-67F4-4AFB-9038-289E905269C0}">
      <dsp:nvSpPr>
        <dsp:cNvPr id="0" name=""/>
        <dsp:cNvSpPr/>
      </dsp:nvSpPr>
      <dsp:spPr>
        <a:xfrm>
          <a:off x="4963825" y="2212102"/>
          <a:ext cx="860134" cy="74111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53E89B-BF61-4F19-A0FA-58230293903D}">
      <dsp:nvSpPr>
        <dsp:cNvPr id="0" name=""/>
        <dsp:cNvSpPr/>
      </dsp:nvSpPr>
      <dsp:spPr>
        <a:xfrm>
          <a:off x="4661103" y="991968"/>
          <a:ext cx="2045627" cy="1573497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20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তারিখ-২৫/০৫/১৮৯৯ </a:t>
          </a:r>
          <a:r>
            <a:rPr lang="en-US" sz="2000" kern="1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ইং</a:t>
          </a:r>
          <a:r>
            <a:rPr lang="en-US" sz="20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,(১১ই জ্যৈষ্ঠ,১৩০৬ </a:t>
          </a:r>
          <a:r>
            <a:rPr lang="en-US" sz="2000" kern="1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সন</a:t>
          </a:r>
          <a:r>
            <a:rPr lang="en-US" sz="20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81421" y="1238357"/>
        <a:ext cx="1404991" cy="1080719"/>
      </dsp:txXfrm>
    </dsp:sp>
    <dsp:sp modelId="{1CC86B14-D476-45C6-AE05-2762554B6AB6}">
      <dsp:nvSpPr>
        <dsp:cNvPr id="0" name=""/>
        <dsp:cNvSpPr/>
      </dsp:nvSpPr>
      <dsp:spPr>
        <a:xfrm>
          <a:off x="4266490" y="3776071"/>
          <a:ext cx="860134" cy="74111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5C0422-46AF-4AC4-9867-0CD37A8E6AAE}">
      <dsp:nvSpPr>
        <dsp:cNvPr id="0" name=""/>
        <dsp:cNvSpPr/>
      </dsp:nvSpPr>
      <dsp:spPr>
        <a:xfrm>
          <a:off x="4747172" y="3040525"/>
          <a:ext cx="2203379" cy="161648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2000" kern="12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বিদ্রেহী</a:t>
          </a:r>
          <a:r>
            <a:rPr lang="en-US" sz="2000" kern="12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</a:t>
          </a:r>
          <a:r>
            <a:rPr lang="en-US" sz="2000" kern="12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নামে</a:t>
          </a:r>
          <a:r>
            <a:rPr lang="en-US" sz="2000" kern="12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পরিচিত</a:t>
          </a:r>
          <a:r>
            <a:rPr lang="en-US" sz="2000" kern="12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000" kern="1200" dirty="0" err="1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2000" kern="12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বাংলাদেশের</a:t>
          </a:r>
          <a:r>
            <a:rPr lang="en-US" sz="2000" kern="12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sz="2000" kern="12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</a:t>
          </a:r>
          <a:r>
            <a:rPr lang="en-US" sz="2000" kern="12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kern="1200" dirty="0">
            <a:solidFill>
              <a:schemeClr val="accent4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84730" y="3288172"/>
        <a:ext cx="1528263" cy="1121194"/>
      </dsp:txXfrm>
    </dsp:sp>
    <dsp:sp modelId="{25B907A7-C963-4E9B-8B07-811FDC2F9E8B}">
      <dsp:nvSpPr>
        <dsp:cNvPr id="0" name=""/>
        <dsp:cNvSpPr/>
      </dsp:nvSpPr>
      <dsp:spPr>
        <a:xfrm>
          <a:off x="2536676" y="3938417"/>
          <a:ext cx="860134" cy="74111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6452B-992A-475F-BF33-7BD03652B7D6}">
      <dsp:nvSpPr>
        <dsp:cNvPr id="0" name=""/>
        <dsp:cNvSpPr/>
      </dsp:nvSpPr>
      <dsp:spPr>
        <a:xfrm>
          <a:off x="2513498" y="3995442"/>
          <a:ext cx="2326084" cy="1465484"/>
        </a:xfrm>
        <a:prstGeom prst="hexagon">
          <a:avLst>
            <a:gd name="adj" fmla="val 28570"/>
            <a:gd name="vf" fmla="val 11547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কবিতা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গান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,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গল্প,নাটক,উপন্যাস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আমাদের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সাহিত্যের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অমূল্য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সম্পদ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46901" y="4205493"/>
        <a:ext cx="1659278" cy="1045382"/>
      </dsp:txXfrm>
    </dsp:sp>
    <dsp:sp modelId="{F0B8EFC5-071C-4F3D-A79D-C20DD2E43A4E}">
      <dsp:nvSpPr>
        <dsp:cNvPr id="0" name=""/>
        <dsp:cNvSpPr/>
      </dsp:nvSpPr>
      <dsp:spPr>
        <a:xfrm>
          <a:off x="1516393" y="2553473"/>
          <a:ext cx="860134" cy="74111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2CAB9-E677-4BA4-90BD-A6867DE75CDF}">
      <dsp:nvSpPr>
        <dsp:cNvPr id="0" name=""/>
        <dsp:cNvSpPr/>
      </dsp:nvSpPr>
      <dsp:spPr>
        <a:xfrm>
          <a:off x="497316" y="2921769"/>
          <a:ext cx="2289037" cy="1624650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অগ্নিবীনা</a:t>
          </a:r>
          <a:r>
            <a:rPr lang="en-US" sz="2000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000" kern="1200" dirty="0" err="1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বিষের</a:t>
          </a:r>
          <a:r>
            <a:rPr lang="en-US" sz="2000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বাঁশি,ঝিঙে</a:t>
          </a:r>
          <a:r>
            <a:rPr lang="en-US" sz="2000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ফুল</a:t>
          </a:r>
          <a:r>
            <a:rPr lang="en-US" sz="2000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তাঁর</a:t>
          </a:r>
          <a:r>
            <a:rPr lang="en-US" sz="2000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বিখ্যাত</a:t>
          </a:r>
          <a:r>
            <a:rPr lang="en-US" sz="2000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কাব্য</a:t>
          </a:r>
          <a:r>
            <a:rPr lang="en-US" sz="2000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গ্রন্থ</a:t>
          </a:r>
          <a:r>
            <a:rPr lang="en-US" sz="2000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kern="1200" dirty="0">
            <a:solidFill>
              <a:schemeClr val="accent3">
                <a:lumMod val="20000"/>
                <a:lumOff val="8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42790" y="3166970"/>
        <a:ext cx="1598089" cy="1134248"/>
      </dsp:txXfrm>
    </dsp:sp>
    <dsp:sp modelId="{8C65997C-AB6C-41D7-8FB7-EE34F0A0CEB5}">
      <dsp:nvSpPr>
        <dsp:cNvPr id="0" name=""/>
        <dsp:cNvSpPr/>
      </dsp:nvSpPr>
      <dsp:spPr>
        <a:xfrm>
          <a:off x="424950" y="960297"/>
          <a:ext cx="2155366" cy="161597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১৯৭৬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২৯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আগষ্ট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(১২ ই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ভাদ্র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১৩৮৩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সন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)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বরন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58458" y="1210342"/>
        <a:ext cx="1488350" cy="1115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7B3C-0A20-4742-9E7E-0A1ACC9EC4E5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F27D-7C7B-405F-9007-F5D3DB6F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92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7B3C-0A20-4742-9E7E-0A1ACC9EC4E5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F27D-7C7B-405F-9007-F5D3DB6F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5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7B3C-0A20-4742-9E7E-0A1ACC9EC4E5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F27D-7C7B-405F-9007-F5D3DB6F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67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7B3C-0A20-4742-9E7E-0A1ACC9EC4E5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F27D-7C7B-405F-9007-F5D3DB6F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6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7B3C-0A20-4742-9E7E-0A1ACC9EC4E5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F27D-7C7B-405F-9007-F5D3DB6F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14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7B3C-0A20-4742-9E7E-0A1ACC9EC4E5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F27D-7C7B-405F-9007-F5D3DB6F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1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7B3C-0A20-4742-9E7E-0A1ACC9EC4E5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F27D-7C7B-405F-9007-F5D3DB6F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1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7B3C-0A20-4742-9E7E-0A1ACC9EC4E5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F27D-7C7B-405F-9007-F5D3DB6F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39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7B3C-0A20-4742-9E7E-0A1ACC9EC4E5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F27D-7C7B-405F-9007-F5D3DB6F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0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7B3C-0A20-4742-9E7E-0A1ACC9EC4E5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F27D-7C7B-405F-9007-F5D3DB6F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7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7B3C-0A20-4742-9E7E-0A1ACC9EC4E5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F27D-7C7B-405F-9007-F5D3DB6F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6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F7B3C-0A20-4742-9E7E-0A1ACC9EC4E5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5F27D-7C7B-405F-9007-F5D3DB6F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6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3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4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4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4.jp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8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image" Target="../media/image1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5" Type="http://schemas.openxmlformats.org/officeDocument/2006/relationships/image" Target="../media/image20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oleObject" Target="../embeddings/oleObject1.bin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2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diagramData" Target="../diagrams/data1.xml"/><Relationship Id="rId1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26.jpeg"/><Relationship Id="rId17" Type="http://schemas.microsoft.com/office/2007/relationships/diagramDrawing" Target="../diagrams/drawing1.xml"/><Relationship Id="rId2" Type="http://schemas.openxmlformats.org/officeDocument/2006/relationships/image" Target="../media/image1.jpeg"/><Relationship Id="rId16" Type="http://schemas.openxmlformats.org/officeDocument/2006/relationships/diagramColors" Target="../diagrams/colors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5" Type="http://schemas.openxmlformats.org/officeDocument/2006/relationships/diagramQuickStyle" Target="../diagrams/quickStyle1.xml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video" Target="../media/media1.mkv"/><Relationship Id="rId16" Type="http://schemas.openxmlformats.org/officeDocument/2006/relationships/image" Target="../media/image31.jpeg"/><Relationship Id="rId1" Type="http://schemas.microsoft.com/office/2007/relationships/media" Target="../media/media1.mkv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5" Type="http://schemas.openxmlformats.org/officeDocument/2006/relationships/image" Target="../media/image30.pn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Relationship Id="rId1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33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3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3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-1925" y="-18035"/>
            <a:ext cx="12193926" cy="6896816"/>
            <a:chOff x="-1925" y="-18035"/>
            <a:chExt cx="12193926" cy="689681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612639" y="1636593"/>
              <a:ext cx="1668625" cy="44334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23953" cy="112221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1118915" y="-49132"/>
              <a:ext cx="1023953" cy="112221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1184148" y="5801515"/>
              <a:ext cx="1004442" cy="105648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30582" y="5787142"/>
              <a:ext cx="1061060" cy="112221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60382" y="3252961"/>
              <a:ext cx="1566035" cy="44527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82617" y="4839306"/>
              <a:ext cx="1606655" cy="44527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23953" y="-2567"/>
              <a:ext cx="1606655" cy="44527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2630608" y="-2569"/>
              <a:ext cx="1606655" cy="44527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4237263" y="-2569"/>
              <a:ext cx="1606655" cy="44527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843918" y="-2568"/>
              <a:ext cx="1606655" cy="44527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450573" y="-2570"/>
              <a:ext cx="1606655" cy="445271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057228" y="-18035"/>
              <a:ext cx="1606655" cy="44527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463125" y="-1"/>
              <a:ext cx="1606655" cy="42723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2627" y="1604645"/>
              <a:ext cx="1606655" cy="44527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6037" y="3103164"/>
              <a:ext cx="1606655" cy="44527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25069" y="4750785"/>
              <a:ext cx="1688591" cy="44527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2220" y="6428509"/>
              <a:ext cx="1606655" cy="42949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14786" y="6435436"/>
              <a:ext cx="1606655" cy="42949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1441" y="6428508"/>
              <a:ext cx="1606655" cy="42949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8096" y="6435436"/>
              <a:ext cx="1606655" cy="42949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4751" y="6449290"/>
              <a:ext cx="1606655" cy="42949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26318" y="6449290"/>
              <a:ext cx="1606655" cy="42949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95991" y="6449290"/>
              <a:ext cx="1606655" cy="429491"/>
            </a:xfrm>
            <a:prstGeom prst="rect">
              <a:avLst/>
            </a:prstGeom>
          </p:spPr>
        </p:pic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00429" y="-2214380"/>
            <a:ext cx="5985806" cy="112999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333" y="529301"/>
            <a:ext cx="5499787" cy="5781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9545" y="491096"/>
            <a:ext cx="5637184" cy="581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9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-1925" y="-18035"/>
            <a:ext cx="12193926" cy="6896816"/>
            <a:chOff x="-1925" y="-18035"/>
            <a:chExt cx="12193926" cy="689681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612639" y="1636593"/>
              <a:ext cx="1668625" cy="44334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23953" cy="112221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1118915" y="-49132"/>
              <a:ext cx="1023953" cy="112221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1184148" y="5801515"/>
              <a:ext cx="1004442" cy="105648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30582" y="5787142"/>
              <a:ext cx="1061060" cy="112221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60382" y="3252961"/>
              <a:ext cx="1566035" cy="44527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82617" y="4839306"/>
              <a:ext cx="1606655" cy="44527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23953" y="-2567"/>
              <a:ext cx="1606655" cy="44527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2630608" y="-2569"/>
              <a:ext cx="1606655" cy="44527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4237263" y="-2569"/>
              <a:ext cx="1606655" cy="44527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843918" y="-2568"/>
              <a:ext cx="1606655" cy="44527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450573" y="-2570"/>
              <a:ext cx="1606655" cy="445271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057228" y="-18035"/>
              <a:ext cx="1606655" cy="44527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463125" y="-1"/>
              <a:ext cx="1606655" cy="42723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2627" y="1604645"/>
              <a:ext cx="1606655" cy="44527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6037" y="3103164"/>
              <a:ext cx="1606655" cy="44527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25069" y="4750785"/>
              <a:ext cx="1688591" cy="44527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2220" y="6428509"/>
              <a:ext cx="1606655" cy="42949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14786" y="6435436"/>
              <a:ext cx="1606655" cy="42949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1441" y="6428508"/>
              <a:ext cx="1606655" cy="42949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8096" y="6435436"/>
              <a:ext cx="1606655" cy="42949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4751" y="6449290"/>
              <a:ext cx="1606655" cy="42949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26318" y="6449290"/>
              <a:ext cx="1606655" cy="42949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95991" y="6449290"/>
              <a:ext cx="1606655" cy="429491"/>
            </a:xfrm>
            <a:prstGeom prst="rect">
              <a:avLst/>
            </a:prstGeom>
          </p:spPr>
        </p:pic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00430" y="-2214380"/>
            <a:ext cx="5985806" cy="1129997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122220" y="2253825"/>
            <a:ext cx="3768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হাউই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চড়ে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43963" y="2913745"/>
            <a:ext cx="3768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চন্দ্রলোকের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অচিন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3953" y="3666977"/>
            <a:ext cx="3768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ইঙ্গিত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কোন্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33891" y="4340167"/>
            <a:ext cx="3768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আসছে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73682" y="2106596"/>
            <a:ext cx="4225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ফেড়ে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31423" y="2819582"/>
            <a:ext cx="4225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ফুঁড়ে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73682" y="3582249"/>
            <a:ext cx="4225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বিশ্ব-জগ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33104" y="4287198"/>
            <a:ext cx="5287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মুঠোয়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7733" y="567521"/>
            <a:ext cx="38257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dirty="0">
              <a:solidFill>
                <a:schemeClr val="accent4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92397" y="571286"/>
            <a:ext cx="38257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সংকল্প</a:t>
            </a:r>
            <a:endParaRPr lang="en-US" sz="4400" dirty="0" smtClean="0"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400" dirty="0"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সংকল্প-২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072001" y="5212297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74870" y="5640180"/>
            <a:ext cx="4876800" cy="523220"/>
          </a:xfrm>
          <a:prstGeom prst="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বিঃদ্রঃ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ডাবল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79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8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-1925" y="-18035"/>
            <a:ext cx="12193926" cy="6896816"/>
            <a:chOff x="-1925" y="-18035"/>
            <a:chExt cx="12193926" cy="689681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612639" y="1636593"/>
              <a:ext cx="1668625" cy="44334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23953" cy="112221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1118915" y="-49132"/>
              <a:ext cx="1023953" cy="112221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1184148" y="5801515"/>
              <a:ext cx="1004442" cy="105648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30582" y="5787142"/>
              <a:ext cx="1061060" cy="112221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60382" y="3252961"/>
              <a:ext cx="1566035" cy="44527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82617" y="4839306"/>
              <a:ext cx="1606655" cy="44527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23953" y="-2567"/>
              <a:ext cx="1606655" cy="44527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2630608" y="-2569"/>
              <a:ext cx="1606655" cy="44527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4237263" y="-2569"/>
              <a:ext cx="1606655" cy="44527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843918" y="-2568"/>
              <a:ext cx="1606655" cy="44527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450573" y="-2570"/>
              <a:ext cx="1606655" cy="445271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057228" y="-18035"/>
              <a:ext cx="1606655" cy="44527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463125" y="-1"/>
              <a:ext cx="1606655" cy="42723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2627" y="1604645"/>
              <a:ext cx="1606655" cy="44527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6037" y="3103164"/>
              <a:ext cx="1606655" cy="44527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25069" y="4750785"/>
              <a:ext cx="1688591" cy="44527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2220" y="6428509"/>
              <a:ext cx="1606655" cy="42949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14786" y="6435436"/>
              <a:ext cx="1606655" cy="42949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1441" y="6428508"/>
              <a:ext cx="1606655" cy="42949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8096" y="6435436"/>
              <a:ext cx="1606655" cy="42949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4751" y="6449290"/>
              <a:ext cx="1606655" cy="42949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26318" y="6449290"/>
              <a:ext cx="1606655" cy="42949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95991" y="6449290"/>
              <a:ext cx="1606655" cy="429491"/>
            </a:xfrm>
            <a:prstGeom prst="rect">
              <a:avLst/>
            </a:prstGeom>
          </p:spPr>
        </p:pic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00429" y="-2214380"/>
            <a:ext cx="5985806" cy="112999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37263" y="561109"/>
            <a:ext cx="31449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966" y="1801799"/>
            <a:ext cx="2352675" cy="30480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601582" y="2864134"/>
            <a:ext cx="679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8619" y="3802027"/>
            <a:ext cx="2972652" cy="316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5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-1925" y="-18035"/>
            <a:ext cx="12193926" cy="6896816"/>
            <a:chOff x="-1925" y="-18035"/>
            <a:chExt cx="12193926" cy="689681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612639" y="1636593"/>
              <a:ext cx="1668625" cy="44334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23953" cy="112221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1118915" y="-49132"/>
              <a:ext cx="1023953" cy="112221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1184148" y="5801515"/>
              <a:ext cx="1004442" cy="105648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30582" y="5787142"/>
              <a:ext cx="1061060" cy="112221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60382" y="3252961"/>
              <a:ext cx="1566035" cy="44527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82617" y="4839306"/>
              <a:ext cx="1606655" cy="44527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23953" y="-2567"/>
              <a:ext cx="1606655" cy="44527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2630608" y="-2569"/>
              <a:ext cx="1606655" cy="44527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4237263" y="-2569"/>
              <a:ext cx="1606655" cy="44527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843918" y="-2568"/>
              <a:ext cx="1606655" cy="44527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450573" y="-2570"/>
              <a:ext cx="1606655" cy="445271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057228" y="-18035"/>
              <a:ext cx="1606655" cy="44527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463125" y="-1"/>
              <a:ext cx="1606655" cy="42723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2627" y="1604645"/>
              <a:ext cx="1606655" cy="44527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6037" y="3103164"/>
              <a:ext cx="1606655" cy="44527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25069" y="4750785"/>
              <a:ext cx="1688591" cy="44527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2220" y="6428509"/>
              <a:ext cx="1606655" cy="42949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14786" y="6435436"/>
              <a:ext cx="1606655" cy="42949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1441" y="6428508"/>
              <a:ext cx="1606655" cy="42949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8096" y="6435436"/>
              <a:ext cx="1606655" cy="42949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4751" y="6449290"/>
              <a:ext cx="1606655" cy="42949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26318" y="6449290"/>
              <a:ext cx="1606655" cy="42949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95991" y="6449290"/>
              <a:ext cx="1606655" cy="429491"/>
            </a:xfrm>
            <a:prstGeom prst="rect">
              <a:avLst/>
            </a:prstGeom>
          </p:spPr>
        </p:pic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00429" y="-2214380"/>
            <a:ext cx="5985806" cy="112999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9558" y="676019"/>
            <a:ext cx="2744377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113" y="1137684"/>
            <a:ext cx="5600939" cy="33945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061746" y="5160746"/>
            <a:ext cx="9312836" cy="707886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51" y="1444912"/>
            <a:ext cx="2360809" cy="45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15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-1925" y="-18035"/>
            <a:ext cx="12193926" cy="6896816"/>
            <a:chOff x="-1925" y="-18035"/>
            <a:chExt cx="12193926" cy="689681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612639" y="1636593"/>
              <a:ext cx="1668625" cy="44334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23953" cy="112221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1118915" y="-49132"/>
              <a:ext cx="1023953" cy="112221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1184148" y="5801515"/>
              <a:ext cx="1004442" cy="105648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30582" y="5787142"/>
              <a:ext cx="1061060" cy="112221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60382" y="3252961"/>
              <a:ext cx="1566035" cy="44527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82617" y="4839306"/>
              <a:ext cx="1606655" cy="44527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23953" y="-2567"/>
              <a:ext cx="1606655" cy="44527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2630608" y="-2569"/>
              <a:ext cx="1606655" cy="44527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4237263" y="-2569"/>
              <a:ext cx="1606655" cy="44527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843918" y="-2568"/>
              <a:ext cx="1606655" cy="44527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450573" y="-2570"/>
              <a:ext cx="1606655" cy="445271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057228" y="-18035"/>
              <a:ext cx="1606655" cy="44527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463125" y="-1"/>
              <a:ext cx="1606655" cy="42723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2627" y="1604645"/>
              <a:ext cx="1606655" cy="44527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6037" y="3103164"/>
              <a:ext cx="1606655" cy="44527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25069" y="4750785"/>
              <a:ext cx="1688591" cy="44527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2220" y="6428509"/>
              <a:ext cx="1606655" cy="42949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14786" y="6435436"/>
              <a:ext cx="1606655" cy="42949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1441" y="6428508"/>
              <a:ext cx="1606655" cy="42949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8096" y="6435436"/>
              <a:ext cx="1606655" cy="42949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4751" y="6449290"/>
              <a:ext cx="1606655" cy="42949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26318" y="6449290"/>
              <a:ext cx="1606655" cy="42949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95991" y="6449290"/>
              <a:ext cx="1606655" cy="429491"/>
            </a:xfrm>
            <a:prstGeom prst="rect">
              <a:avLst/>
            </a:prstGeom>
          </p:spPr>
        </p:pic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62014" y="-2226413"/>
            <a:ext cx="5985806" cy="112999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18208" y="421923"/>
            <a:ext cx="2632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7252" y="5159537"/>
            <a:ext cx="8771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সংকল্প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7351" y="1390204"/>
            <a:ext cx="5370945" cy="3238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444" y="56428"/>
            <a:ext cx="5060119" cy="627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5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-1925" y="-18035"/>
            <a:ext cx="12193926" cy="6896816"/>
            <a:chOff x="-1925" y="-18035"/>
            <a:chExt cx="12193926" cy="689681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612639" y="1636593"/>
              <a:ext cx="1668625" cy="44334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23953" cy="112221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1118915" y="-49132"/>
              <a:ext cx="1023953" cy="112221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1184148" y="5801515"/>
              <a:ext cx="1004442" cy="105648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30582" y="5787142"/>
              <a:ext cx="1061060" cy="112221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60382" y="3252961"/>
              <a:ext cx="1566035" cy="44527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82617" y="4839306"/>
              <a:ext cx="1606655" cy="44527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23953" y="-2567"/>
              <a:ext cx="1606655" cy="44527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2630608" y="-2569"/>
              <a:ext cx="1606655" cy="44527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4237263" y="-2569"/>
              <a:ext cx="1606655" cy="44527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843918" y="-2568"/>
              <a:ext cx="1606655" cy="44527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450573" y="-2570"/>
              <a:ext cx="1606655" cy="445271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057228" y="-18035"/>
              <a:ext cx="1606655" cy="44527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463125" y="-1"/>
              <a:ext cx="1606655" cy="42723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2627" y="1604645"/>
              <a:ext cx="1606655" cy="44527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6037" y="3103164"/>
              <a:ext cx="1606655" cy="44527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25069" y="4750785"/>
              <a:ext cx="1688591" cy="44527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2220" y="6428509"/>
              <a:ext cx="1606655" cy="42949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14786" y="6435436"/>
              <a:ext cx="1606655" cy="42949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1441" y="6428508"/>
              <a:ext cx="1606655" cy="42949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8096" y="6435436"/>
              <a:ext cx="1606655" cy="42949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4751" y="6449290"/>
              <a:ext cx="1606655" cy="42949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26318" y="6449290"/>
              <a:ext cx="1606655" cy="42949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95991" y="6449290"/>
              <a:ext cx="1606655" cy="429491"/>
            </a:xfrm>
            <a:prstGeom prst="rect">
              <a:avLst/>
            </a:prstGeom>
          </p:spPr>
        </p:pic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43480" y="-2279092"/>
            <a:ext cx="5985806" cy="112999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7487" y="608454"/>
            <a:ext cx="1788414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5901" y="2667338"/>
            <a:ext cx="7591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বদ্ধ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29295" y="3424094"/>
            <a:ext cx="8754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যুগান্তরের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ঘূর্ণিপাকে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69917" y="4217472"/>
            <a:ext cx="7675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মরণকে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বরণ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56" y="3472104"/>
            <a:ext cx="1219048" cy="25650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70518" y="2426116"/>
            <a:ext cx="9314900" cy="3310687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373816" y="4895615"/>
            <a:ext cx="9257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মুঠোয়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91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/>
      <p:bldP spid="31" grpId="0"/>
      <p:bldP spid="5" grpId="0" animBg="1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-1925" y="-18035"/>
            <a:ext cx="12193926" cy="6896816"/>
            <a:chOff x="-1925" y="-18035"/>
            <a:chExt cx="12193926" cy="689681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612639" y="1636593"/>
              <a:ext cx="1668625" cy="44334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23953" cy="112221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1118915" y="-49132"/>
              <a:ext cx="1023953" cy="112221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1184148" y="5801515"/>
              <a:ext cx="1004442" cy="105648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30582" y="5787142"/>
              <a:ext cx="1061060" cy="112221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60382" y="3252961"/>
              <a:ext cx="1566035" cy="44527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82617" y="4839306"/>
              <a:ext cx="1606655" cy="44527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23953" y="-2567"/>
              <a:ext cx="1606655" cy="44527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2630608" y="-2569"/>
              <a:ext cx="1606655" cy="44527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4237263" y="-2569"/>
              <a:ext cx="1606655" cy="44527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843918" y="-2568"/>
              <a:ext cx="1606655" cy="44527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450573" y="-2570"/>
              <a:ext cx="1606655" cy="445271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057228" y="-18035"/>
              <a:ext cx="1606655" cy="44527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463125" y="-1"/>
              <a:ext cx="1606655" cy="42723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2627" y="1604645"/>
              <a:ext cx="1606655" cy="44527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6037" y="3103164"/>
              <a:ext cx="1606655" cy="44527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25069" y="4750785"/>
              <a:ext cx="1688591" cy="44527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2220" y="6428509"/>
              <a:ext cx="1606655" cy="42949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14786" y="6435436"/>
              <a:ext cx="1606655" cy="42949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1441" y="6428508"/>
              <a:ext cx="1606655" cy="42949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8096" y="6435436"/>
              <a:ext cx="1606655" cy="42949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4751" y="6449290"/>
              <a:ext cx="1606655" cy="42949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26318" y="6449290"/>
              <a:ext cx="1606655" cy="42949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95991" y="6449290"/>
              <a:ext cx="1606655" cy="429491"/>
            </a:xfrm>
            <a:prstGeom prst="rect">
              <a:avLst/>
            </a:prstGeom>
          </p:spPr>
        </p:pic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4833" y="-2245445"/>
            <a:ext cx="5985806" cy="113311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14932" y="420308"/>
            <a:ext cx="3038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411" y="1386973"/>
            <a:ext cx="5843918" cy="32872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8491" y="5397470"/>
            <a:ext cx="9496384" cy="769441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সংকল্প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588" y="417539"/>
            <a:ext cx="2230581" cy="5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3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-1925" y="-18035"/>
            <a:ext cx="12193926" cy="6896816"/>
            <a:chOff x="-1925" y="-18035"/>
            <a:chExt cx="12193926" cy="689681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612639" y="1636593"/>
              <a:ext cx="1668625" cy="44334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23953" cy="112221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1118915" y="-49132"/>
              <a:ext cx="1023953" cy="112221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1184148" y="5801515"/>
              <a:ext cx="1004442" cy="105648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30582" y="5787142"/>
              <a:ext cx="1061060" cy="112221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60382" y="3252961"/>
              <a:ext cx="1566035" cy="44527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82617" y="4839306"/>
              <a:ext cx="1606655" cy="44527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23953" y="-2567"/>
              <a:ext cx="1606655" cy="44527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2630608" y="-2569"/>
              <a:ext cx="1606655" cy="44527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4237263" y="-2569"/>
              <a:ext cx="1606655" cy="44527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843918" y="-2568"/>
              <a:ext cx="1606655" cy="44527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450573" y="-2570"/>
              <a:ext cx="1606655" cy="445271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057228" y="-18035"/>
              <a:ext cx="1606655" cy="44527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463125" y="-1"/>
              <a:ext cx="1606655" cy="42723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2627" y="1604645"/>
              <a:ext cx="1606655" cy="44527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6037" y="3103164"/>
              <a:ext cx="1606655" cy="44527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25069" y="4750785"/>
              <a:ext cx="1688591" cy="44527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2220" y="6428509"/>
              <a:ext cx="1606655" cy="42949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14786" y="6435436"/>
              <a:ext cx="1606655" cy="42949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1441" y="6428508"/>
              <a:ext cx="1606655" cy="42949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8096" y="6435436"/>
              <a:ext cx="1606655" cy="42949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4751" y="6449290"/>
              <a:ext cx="1606655" cy="42949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26318" y="6449290"/>
              <a:ext cx="1606655" cy="42949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95991" y="6449290"/>
              <a:ext cx="1606655" cy="429491"/>
            </a:xfrm>
            <a:prstGeom prst="rect">
              <a:avLst/>
            </a:prstGeom>
          </p:spPr>
        </p:pic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00429" y="-2214380"/>
            <a:ext cx="5985806" cy="112999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112" y="516578"/>
            <a:ext cx="11014365" cy="59442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9177" y="249925"/>
            <a:ext cx="7518901" cy="31547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 h="0" prst="slope"/>
            <a:bevelB prst="slope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19900" b="1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9900" b="1" dirty="0">
              <a:ln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44306" y="4129124"/>
            <a:ext cx="6439465" cy="31547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 h="0" prst="slope"/>
            <a:bevelB prst="slope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19900" b="1" dirty="0" err="1" smtClean="0">
                <a:ln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b="1" dirty="0">
              <a:ln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12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-1925" y="-18035"/>
            <a:ext cx="12193926" cy="6896816"/>
            <a:chOff x="-1925" y="-18035"/>
            <a:chExt cx="12193926" cy="689681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612639" y="1636593"/>
              <a:ext cx="1668625" cy="44334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23953" cy="112221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1118915" y="-49132"/>
              <a:ext cx="1023953" cy="112221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1184148" y="5801515"/>
              <a:ext cx="1004442" cy="105648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30582" y="5787142"/>
              <a:ext cx="1061060" cy="112221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60382" y="3252961"/>
              <a:ext cx="1566035" cy="44527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82617" y="4839306"/>
              <a:ext cx="1606655" cy="44527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23953" y="-2567"/>
              <a:ext cx="1606655" cy="44527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2630608" y="-2569"/>
              <a:ext cx="1606655" cy="44527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4237263" y="-2569"/>
              <a:ext cx="1606655" cy="44527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843918" y="-2568"/>
              <a:ext cx="1606655" cy="44527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450573" y="-2570"/>
              <a:ext cx="1606655" cy="445271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057228" y="-18035"/>
              <a:ext cx="1606655" cy="44527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463125" y="-1"/>
              <a:ext cx="1606655" cy="42723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2627" y="1604645"/>
              <a:ext cx="1606655" cy="44527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6037" y="3103164"/>
              <a:ext cx="1606655" cy="44527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25069" y="4750785"/>
              <a:ext cx="1688591" cy="44527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2220" y="6428509"/>
              <a:ext cx="1606655" cy="42949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14786" y="6435436"/>
              <a:ext cx="1606655" cy="42949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1441" y="6428508"/>
              <a:ext cx="1606655" cy="42949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8096" y="6435436"/>
              <a:ext cx="1606655" cy="42949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4751" y="6449290"/>
              <a:ext cx="1606655" cy="42949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26318" y="6449290"/>
              <a:ext cx="1606655" cy="42949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95991" y="6449290"/>
              <a:ext cx="1606655" cy="429491"/>
            </a:xfrm>
            <a:prstGeom prst="rect">
              <a:avLst/>
            </a:prstGeom>
          </p:spPr>
        </p:pic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00429" y="-2214380"/>
            <a:ext cx="5985806" cy="1129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5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-1925" y="-18035"/>
            <a:ext cx="12193926" cy="6896816"/>
            <a:chOff x="-1925" y="-18035"/>
            <a:chExt cx="12193926" cy="689681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612639" y="1636593"/>
              <a:ext cx="1668625" cy="44334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23953" cy="112221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1118915" y="-49132"/>
              <a:ext cx="1023953" cy="112221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1184148" y="5801515"/>
              <a:ext cx="1004442" cy="105648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30582" y="5787142"/>
              <a:ext cx="1061060" cy="112221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60382" y="3252961"/>
              <a:ext cx="1566035" cy="44527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82617" y="4839306"/>
              <a:ext cx="1606655" cy="44527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23953" y="-2567"/>
              <a:ext cx="1606655" cy="44527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2630608" y="-2569"/>
              <a:ext cx="1606655" cy="44527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4237263" y="-2569"/>
              <a:ext cx="1606655" cy="44527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843918" y="-2568"/>
              <a:ext cx="1606655" cy="44527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450573" y="-2570"/>
              <a:ext cx="1606655" cy="445271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057228" y="-18035"/>
              <a:ext cx="1606655" cy="44527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463125" y="-1"/>
              <a:ext cx="1606655" cy="42723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2627" y="1604645"/>
              <a:ext cx="1606655" cy="44527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6037" y="3103164"/>
              <a:ext cx="1606655" cy="44527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25069" y="4750785"/>
              <a:ext cx="1688591" cy="44527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2220" y="6428509"/>
              <a:ext cx="1606655" cy="42949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14786" y="6435436"/>
              <a:ext cx="1606655" cy="42949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1441" y="6428508"/>
              <a:ext cx="1606655" cy="42949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8096" y="6435436"/>
              <a:ext cx="1606655" cy="42949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4751" y="6449290"/>
              <a:ext cx="1606655" cy="42949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26318" y="6449290"/>
              <a:ext cx="1606655" cy="42949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95991" y="6449290"/>
              <a:ext cx="1606655" cy="429491"/>
            </a:xfrm>
            <a:prstGeom prst="rect">
              <a:avLst/>
            </a:prstGeom>
          </p:spPr>
        </p:pic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00429" y="-2214380"/>
            <a:ext cx="5985806" cy="1129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-1925" y="-18035"/>
            <a:ext cx="12193926" cy="6896816"/>
            <a:chOff x="-1925" y="-18035"/>
            <a:chExt cx="12193926" cy="689681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612639" y="1636593"/>
              <a:ext cx="1668625" cy="44334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23953" cy="112221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1118915" y="-49132"/>
              <a:ext cx="1023953" cy="112221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1184148" y="5801515"/>
              <a:ext cx="1004442" cy="105648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30582" y="5787142"/>
              <a:ext cx="1061060" cy="112221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60382" y="3252961"/>
              <a:ext cx="1566035" cy="44527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82617" y="4839306"/>
              <a:ext cx="1606655" cy="44527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23953" y="-2567"/>
              <a:ext cx="1606655" cy="44527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2630608" y="-2569"/>
              <a:ext cx="1606655" cy="44527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4237263" y="-2569"/>
              <a:ext cx="1606655" cy="44527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843918" y="-2568"/>
              <a:ext cx="1606655" cy="44527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450573" y="-2570"/>
              <a:ext cx="1606655" cy="445271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057228" y="-18035"/>
              <a:ext cx="1606655" cy="44527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463125" y="-1"/>
              <a:ext cx="1606655" cy="42723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2627" y="1604645"/>
              <a:ext cx="1606655" cy="44527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6037" y="3103164"/>
              <a:ext cx="1606655" cy="44527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25069" y="4750785"/>
              <a:ext cx="1688591" cy="44527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2220" y="6428509"/>
              <a:ext cx="1606655" cy="42949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14786" y="6435436"/>
              <a:ext cx="1606655" cy="42949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1441" y="6428508"/>
              <a:ext cx="1606655" cy="42949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8096" y="6435436"/>
              <a:ext cx="1606655" cy="42949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4751" y="6449290"/>
              <a:ext cx="1606655" cy="42949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26318" y="6449290"/>
              <a:ext cx="1606655" cy="42949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95991" y="6449290"/>
              <a:ext cx="1606655" cy="429491"/>
            </a:xfrm>
            <a:prstGeom prst="rect">
              <a:avLst/>
            </a:prstGeom>
          </p:spPr>
        </p:pic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00429" y="-2214380"/>
            <a:ext cx="5985806" cy="112999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21441" y="900545"/>
            <a:ext cx="3755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9749" y="-125754"/>
            <a:ext cx="10517961" cy="74481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165100" h="8255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 err="1" smtClean="0">
                <a:ln/>
                <a:blipFill>
                  <a:blip r:embed="rId1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23900" b="1" dirty="0" smtClean="0">
              <a:ln/>
              <a:blipFill>
                <a:blip r:embed="rId13"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3900" b="1" dirty="0" smtClean="0">
                <a:ln/>
                <a:blipFill>
                  <a:blip r:embed="rId1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  সবাইকে </a:t>
            </a:r>
            <a:endParaRPr lang="en-US" sz="23900" b="1" dirty="0">
              <a:ln/>
              <a:blipFill>
                <a:blip r:embed="rId13"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99693">
            <a:off x="8174602" y="372095"/>
            <a:ext cx="3343275" cy="408622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8955" y="279537"/>
            <a:ext cx="10968755" cy="6363716"/>
            <a:chOff x="608955" y="279537"/>
            <a:chExt cx="10724063" cy="6363716"/>
          </a:xfrm>
        </p:grpSpPr>
        <p:sp>
          <p:nvSpPr>
            <p:cNvPr id="7" name="Rectangle 6"/>
            <p:cNvSpPr/>
            <p:nvPr/>
          </p:nvSpPr>
          <p:spPr>
            <a:xfrm>
              <a:off x="608955" y="565885"/>
              <a:ext cx="10724063" cy="583308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75925" y="279537"/>
              <a:ext cx="6363716" cy="6363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8008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-1925" y="-18035"/>
            <a:ext cx="12193926" cy="6896816"/>
            <a:chOff x="-1925" y="-18035"/>
            <a:chExt cx="12193926" cy="689681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612639" y="1636593"/>
              <a:ext cx="1668625" cy="44334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23953" cy="112221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1118915" y="-49132"/>
              <a:ext cx="1023953" cy="112221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1184148" y="5801515"/>
              <a:ext cx="1004442" cy="105648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30582" y="5787142"/>
              <a:ext cx="1061060" cy="112221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60382" y="3252961"/>
              <a:ext cx="1566035" cy="44527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82617" y="4839306"/>
              <a:ext cx="1606655" cy="44527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23953" y="-2567"/>
              <a:ext cx="1606655" cy="44527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2630608" y="-2569"/>
              <a:ext cx="1606655" cy="44527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4237263" y="-2569"/>
              <a:ext cx="1606655" cy="44527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843918" y="-2568"/>
              <a:ext cx="1606655" cy="44527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450573" y="-2570"/>
              <a:ext cx="1606655" cy="445271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057228" y="-18035"/>
              <a:ext cx="1606655" cy="44527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463125" y="-1"/>
              <a:ext cx="1606655" cy="42723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2627" y="1604645"/>
              <a:ext cx="1606655" cy="44527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6037" y="3103164"/>
              <a:ext cx="1606655" cy="44527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25069" y="4750785"/>
              <a:ext cx="1688591" cy="44527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2220" y="6428509"/>
              <a:ext cx="1606655" cy="42949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14786" y="6435436"/>
              <a:ext cx="1606655" cy="42949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1441" y="6428508"/>
              <a:ext cx="1606655" cy="42949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8096" y="6435436"/>
              <a:ext cx="1606655" cy="42949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4751" y="6449290"/>
              <a:ext cx="1606655" cy="42949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26318" y="6449290"/>
              <a:ext cx="1606655" cy="42949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95991" y="6449290"/>
              <a:ext cx="1606655" cy="429491"/>
            </a:xfrm>
            <a:prstGeom prst="rect">
              <a:avLst/>
            </a:prstGeom>
          </p:spPr>
        </p:pic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00432" y="-2214380"/>
            <a:ext cx="5985806" cy="112999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31390" y="430718"/>
            <a:ext cx="2715771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txBody>
          <a:bodyPr wrap="square" rtlCol="0">
            <a:spAutoFit/>
          </a:bodyPr>
          <a:lstStyle/>
          <a:p>
            <a:r>
              <a:rPr lang="en-US" sz="6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140" y="2692579"/>
            <a:ext cx="5353956" cy="361378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6935" y="2715970"/>
            <a:ext cx="5353956" cy="361378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261606" y="648454"/>
            <a:ext cx="1863129" cy="2080893"/>
            <a:chOff x="1516451" y="511977"/>
            <a:chExt cx="2424848" cy="242484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6451" y="511977"/>
              <a:ext cx="2424848" cy="242484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6072" y="1021727"/>
              <a:ext cx="1448216" cy="1448216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149224" y="3325799"/>
            <a:ext cx="4262196" cy="2554545"/>
          </a:xfrm>
          <a:prstGeom prst="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শফিকুল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200" b="1" dirty="0" smtClean="0">
              <a:ln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b="1" dirty="0" smtClean="0">
              <a:ln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সরুগ্রাম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b="1" dirty="0" smtClean="0">
              <a:ln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ধুনট,বগুড়া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নং-০১৭১০-০৫৬৫২৩</a:t>
            </a:r>
            <a:endParaRPr lang="en-US" sz="3200" b="1" dirty="0">
              <a:ln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03180" y="3284074"/>
            <a:ext cx="4994812" cy="2554545"/>
          </a:xfrm>
          <a:prstGeom prst="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শ্রেণিঃ-পঞ্চম</a:t>
            </a:r>
            <a:endParaRPr lang="en-US" sz="3200" b="1" dirty="0" smtClean="0">
              <a:ln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3200" b="1" dirty="0" smtClean="0">
              <a:ln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সংকল্প</a:t>
            </a:r>
            <a:endParaRPr lang="en-US" sz="3200" b="1" dirty="0" smtClean="0">
              <a:ln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অংশঃ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হাউই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চড়ে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মুঠোয়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পুরে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 smtClean="0">
              <a:ln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710007" y="3380297"/>
            <a:ext cx="4832535" cy="101960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033845" y="643899"/>
            <a:ext cx="1874021" cy="1995531"/>
            <a:chOff x="8479713" y="484268"/>
            <a:chExt cx="2350814" cy="2350814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79713" y="484268"/>
              <a:ext cx="2350814" cy="2350814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37230" y="1037603"/>
              <a:ext cx="1249577" cy="1221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086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-1925" y="-18035"/>
            <a:ext cx="12193926" cy="6896816"/>
            <a:chOff x="-1925" y="-18035"/>
            <a:chExt cx="12193926" cy="689681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612639" y="1636593"/>
              <a:ext cx="1668625" cy="44334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23953" cy="112221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1118915" y="-49132"/>
              <a:ext cx="1023953" cy="112221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1184148" y="5801515"/>
              <a:ext cx="1004442" cy="105648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30582" y="5787142"/>
              <a:ext cx="1061060" cy="112221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60382" y="3252961"/>
              <a:ext cx="1566035" cy="44527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82617" y="4839306"/>
              <a:ext cx="1606655" cy="44527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23953" y="-2567"/>
              <a:ext cx="1606655" cy="44527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2630608" y="-2569"/>
              <a:ext cx="1606655" cy="44527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4237263" y="-2569"/>
              <a:ext cx="1606655" cy="44527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843918" y="-2568"/>
              <a:ext cx="1606655" cy="44527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450573" y="-2570"/>
              <a:ext cx="1606655" cy="445271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057228" y="-18035"/>
              <a:ext cx="1606655" cy="44527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463125" y="-1"/>
              <a:ext cx="1606655" cy="42723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2627" y="1604645"/>
              <a:ext cx="1606655" cy="44527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6037" y="3103164"/>
              <a:ext cx="1606655" cy="44527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25069" y="4750785"/>
              <a:ext cx="1688591" cy="44527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2220" y="6428509"/>
              <a:ext cx="1606655" cy="42949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14786" y="6435436"/>
              <a:ext cx="1606655" cy="42949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1441" y="6428508"/>
              <a:ext cx="1606655" cy="42949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8096" y="6435436"/>
              <a:ext cx="1606655" cy="42949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4751" y="6449290"/>
              <a:ext cx="1606655" cy="42949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26318" y="6449290"/>
              <a:ext cx="1606655" cy="42949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95991" y="6449290"/>
              <a:ext cx="1606655" cy="429491"/>
            </a:xfrm>
            <a:prstGeom prst="rect">
              <a:avLst/>
            </a:prstGeom>
          </p:spPr>
        </p:pic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00431" y="-2214380"/>
            <a:ext cx="5985806" cy="112999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46424" y="562288"/>
            <a:ext cx="2493818" cy="923330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n w="28575">
                  <a:solidFill>
                    <a:schemeClr val="accent4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5400" dirty="0" smtClean="0">
                <a:ln w="28575">
                  <a:solidFill>
                    <a:schemeClr val="accent4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28575">
                  <a:solidFill>
                    <a:schemeClr val="accent4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5400" dirty="0">
              <a:ln w="28575">
                <a:solidFill>
                  <a:schemeClr val="accent4">
                    <a:lumMod val="5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95745" y="1580032"/>
            <a:ext cx="10986655" cy="4601088"/>
            <a:chOff x="595745" y="1580032"/>
            <a:chExt cx="10986655" cy="46010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5745" y="1580032"/>
              <a:ext cx="10986655" cy="4601088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" name="TextBox 2"/>
            <p:cNvSpPr txBox="1"/>
            <p:nvPr/>
          </p:nvSpPr>
          <p:spPr>
            <a:xfrm>
              <a:off x="836550" y="1804161"/>
              <a:ext cx="10635014" cy="4062651"/>
            </a:xfrm>
            <a:prstGeom prst="rect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bn-IN" sz="4000" dirty="0">
                  <a:ln w="0"/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 পাঠ শেষে শিক্ষার্থীরা...</a:t>
              </a:r>
            </a:p>
            <a:p>
              <a:pPr>
                <a:defRPr/>
              </a:pPr>
              <a:r>
                <a:rPr lang="bn-IN" sz="4000" dirty="0">
                  <a:ln w="0"/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ক. প্রমিত উচ্চারণে ও ছন্দ বজায় রেখে কবিতা আবৃত্তি করতে পারবে। </a:t>
              </a:r>
            </a:p>
            <a:p>
              <a:pPr>
                <a:defRPr/>
              </a:pPr>
              <a:r>
                <a:rPr lang="bn-IN" sz="4000" dirty="0">
                  <a:ln w="0"/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খ. নতুন শব্দের অর্থ বলতে পারবে।</a:t>
              </a:r>
            </a:p>
            <a:p>
              <a:pPr>
                <a:defRPr/>
              </a:pPr>
              <a:r>
                <a:rPr lang="bn-IN" sz="4000" dirty="0">
                  <a:ln w="0"/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গ. যুক্তবর্ণ সহযোগে  তৈরি শব্দ চিহ্নিত করে যুক্তবর্ণ ভেঙ্গে লিখতে পারবে। </a:t>
              </a:r>
            </a:p>
            <a:p>
              <a:pPr>
                <a:defRPr/>
              </a:pPr>
              <a:r>
                <a:rPr lang="bn-IN" sz="4000" dirty="0">
                  <a:ln w="0"/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ঘ. কবিতাংশটুকুর মূলভাব বলতে পারবে।   </a:t>
              </a:r>
            </a:p>
            <a:p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137" y="442702"/>
            <a:ext cx="1020706" cy="114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8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-3630" y="-21447"/>
            <a:ext cx="12193926" cy="6896816"/>
            <a:chOff x="-1925" y="-18035"/>
            <a:chExt cx="12193926" cy="689681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612639" y="1636593"/>
              <a:ext cx="1668625" cy="44334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23953" cy="112221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1118915" y="-49132"/>
              <a:ext cx="1023953" cy="112221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1184148" y="5801515"/>
              <a:ext cx="1004442" cy="105648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30582" y="5787142"/>
              <a:ext cx="1061060" cy="112221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60382" y="3252961"/>
              <a:ext cx="1566035" cy="44527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82617" y="4839306"/>
              <a:ext cx="1606655" cy="44527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23953" y="-2567"/>
              <a:ext cx="1606655" cy="44527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2630608" y="-2569"/>
              <a:ext cx="1606655" cy="44527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4237263" y="-2569"/>
              <a:ext cx="1606655" cy="44527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843918" y="-2568"/>
              <a:ext cx="1606655" cy="44527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450573" y="-2570"/>
              <a:ext cx="1606655" cy="445271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057228" y="-18035"/>
              <a:ext cx="1606655" cy="44527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463125" y="-1"/>
              <a:ext cx="1606655" cy="42723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2627" y="1604645"/>
              <a:ext cx="1606655" cy="44527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6037" y="3103164"/>
              <a:ext cx="1606655" cy="44527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25069" y="4750785"/>
              <a:ext cx="1688591" cy="44527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2221" y="6448546"/>
              <a:ext cx="1606655" cy="42949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14786" y="6435436"/>
              <a:ext cx="1606655" cy="42949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1441" y="6428508"/>
              <a:ext cx="1606655" cy="42949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8096" y="6435436"/>
              <a:ext cx="1606655" cy="42949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4751" y="6449290"/>
              <a:ext cx="1606655" cy="42949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26318" y="6449290"/>
              <a:ext cx="1606655" cy="42949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95991" y="6449290"/>
              <a:ext cx="1606655" cy="429491"/>
            </a:xfrm>
            <a:prstGeom prst="rect">
              <a:avLst/>
            </a:prstGeom>
          </p:spPr>
        </p:pic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00430" y="-2214380"/>
            <a:ext cx="5985806" cy="1129997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043056" y="1814945"/>
            <a:ext cx="2407518" cy="2314179"/>
          </a:xfrm>
          <a:prstGeom prst="ellipse">
            <a:avLst/>
          </a:prstGeom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982171"/>
              </p:ext>
            </p:extLst>
          </p:nvPr>
        </p:nvGraphicFramePr>
        <p:xfrm>
          <a:off x="5114925" y="3208338"/>
          <a:ext cx="196215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Packager Shell Object" showAsIcon="1" r:id="rId13" imgW="1962720" imgH="440280" progId="Package">
                  <p:embed/>
                </p:oleObj>
              </mc:Choice>
              <mc:Fallback>
                <p:oleObj name="Packager Shell Object" showAsIcon="1" r:id="rId13" imgW="196272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114925" y="3208338"/>
                        <a:ext cx="1962150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05777" y="500684"/>
            <a:ext cx="4682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67539" y="4657384"/>
            <a:ext cx="7897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ইচ্ছে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12516" y="4648668"/>
            <a:ext cx="4682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67856" y="4617011"/>
            <a:ext cx="36965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বিমান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36473" y="4752108"/>
            <a:ext cx="53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বিমানে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52774" y="4694649"/>
            <a:ext cx="4183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38033" y="4606125"/>
            <a:ext cx="2128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স্যার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75162" y="4696461"/>
            <a:ext cx="7677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প্রতিজ্ঞা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সংকল্প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31883" y="4709607"/>
            <a:ext cx="6289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3982" y="1211748"/>
            <a:ext cx="1076086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11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1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15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29513" y="3138522"/>
            <a:ext cx="356836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সংকল্প</a:t>
            </a:r>
            <a:endParaRPr lang="en-US" sz="115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31586" y="4646346"/>
            <a:ext cx="4091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18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7" grpId="0"/>
      <p:bldP spid="38" grpId="0"/>
      <p:bldP spid="39" grpId="0"/>
      <p:bldP spid="40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-1925" y="-18035"/>
            <a:ext cx="12193926" cy="6896816"/>
            <a:chOff x="-1925" y="-18035"/>
            <a:chExt cx="12193926" cy="689681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612639" y="1636593"/>
              <a:ext cx="1668625" cy="44334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23953" cy="112221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1118915" y="-49132"/>
              <a:ext cx="1023953" cy="112221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1184148" y="5801515"/>
              <a:ext cx="1004442" cy="105648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30582" y="5787142"/>
              <a:ext cx="1061060" cy="112221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60382" y="3252961"/>
              <a:ext cx="1566035" cy="44527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82617" y="4839306"/>
              <a:ext cx="1606655" cy="44527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23953" y="-2567"/>
              <a:ext cx="1606655" cy="44527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2630608" y="-2569"/>
              <a:ext cx="1606655" cy="44527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4237263" y="-2569"/>
              <a:ext cx="1606655" cy="44527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843918" y="-2568"/>
              <a:ext cx="1606655" cy="44527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450573" y="-2570"/>
              <a:ext cx="1606655" cy="445271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057228" y="-18035"/>
              <a:ext cx="1606655" cy="44527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463125" y="-1"/>
              <a:ext cx="1606655" cy="42723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2627" y="1604645"/>
              <a:ext cx="1606655" cy="44527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6037" y="3103164"/>
              <a:ext cx="1606655" cy="44527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25069" y="4750785"/>
              <a:ext cx="1688591" cy="44527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2220" y="6428509"/>
              <a:ext cx="1606655" cy="42949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14786" y="6435436"/>
              <a:ext cx="1606655" cy="42949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1441" y="6428508"/>
              <a:ext cx="1606655" cy="42949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8096" y="6435436"/>
              <a:ext cx="1606655" cy="42949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4751" y="6449290"/>
              <a:ext cx="1606655" cy="42949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26318" y="6449290"/>
              <a:ext cx="1606655" cy="42949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95991" y="6449290"/>
              <a:ext cx="1606655" cy="429491"/>
            </a:xfrm>
            <a:prstGeom prst="rect">
              <a:avLst/>
            </a:prstGeom>
          </p:spPr>
        </p:pic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00429" y="-2214380"/>
            <a:ext cx="5985806" cy="112999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7384" y="660903"/>
            <a:ext cx="2744377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66695" y="660903"/>
            <a:ext cx="7539431" cy="5788387"/>
            <a:chOff x="3066695" y="660903"/>
            <a:chExt cx="7539431" cy="578838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64964" y="660903"/>
              <a:ext cx="7441162" cy="5788387"/>
            </a:xfrm>
            <a:prstGeom prst="rect">
              <a:avLst/>
            </a:prstGeom>
          </p:spPr>
        </p:pic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1514908647"/>
                </p:ext>
              </p:extLst>
            </p:nvPr>
          </p:nvGraphicFramePr>
          <p:xfrm>
            <a:off x="3066695" y="769968"/>
            <a:ext cx="7302297" cy="55597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639" y="1735967"/>
            <a:ext cx="2128837" cy="478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2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-1925" y="-18035"/>
            <a:ext cx="12193926" cy="6896816"/>
            <a:chOff x="-1925" y="-18035"/>
            <a:chExt cx="12193926" cy="689681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612639" y="1636593"/>
              <a:ext cx="1668625" cy="44334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23953" cy="112221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1118915" y="-49132"/>
              <a:ext cx="1023953" cy="112221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1184148" y="5801515"/>
              <a:ext cx="1004442" cy="105648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30582" y="5787142"/>
              <a:ext cx="1061060" cy="112221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60382" y="3252961"/>
              <a:ext cx="1566035" cy="44527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82617" y="4839306"/>
              <a:ext cx="1606655" cy="44527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23953" y="-2567"/>
              <a:ext cx="1606655" cy="44527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2630608" y="-2569"/>
              <a:ext cx="1606655" cy="44527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4237263" y="-2569"/>
              <a:ext cx="1606655" cy="44527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843918" y="-2568"/>
              <a:ext cx="1606655" cy="44527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450573" y="-2570"/>
              <a:ext cx="1606655" cy="445271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057228" y="-18035"/>
              <a:ext cx="1606655" cy="44527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463125" y="-1"/>
              <a:ext cx="1606655" cy="42723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2627" y="1604645"/>
              <a:ext cx="1606655" cy="44527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6037" y="3103164"/>
              <a:ext cx="1606655" cy="44527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25069" y="4750785"/>
              <a:ext cx="1688591" cy="44527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2220" y="6428509"/>
              <a:ext cx="1606655" cy="42949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14786" y="6435436"/>
              <a:ext cx="1606655" cy="42949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1441" y="6428508"/>
              <a:ext cx="1606655" cy="42949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8096" y="6435436"/>
              <a:ext cx="1606655" cy="42949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4751" y="6449290"/>
              <a:ext cx="1606655" cy="42949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26318" y="6449290"/>
              <a:ext cx="1606655" cy="42949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95991" y="6449290"/>
              <a:ext cx="1606655" cy="429491"/>
            </a:xfrm>
            <a:prstGeom prst="rect">
              <a:avLst/>
            </a:prstGeom>
          </p:spPr>
        </p:pic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00430" y="-2214380"/>
            <a:ext cx="5985806" cy="112999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878" y="737923"/>
            <a:ext cx="4761257" cy="2969070"/>
          </a:xfrm>
          <a:prstGeom prst="rect">
            <a:avLst/>
          </a:prstGeom>
        </p:spPr>
      </p:pic>
      <p:pic>
        <p:nvPicPr>
          <p:cNvPr id="4" name="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928096" y="737924"/>
            <a:ext cx="5612273" cy="29690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0564" y="3828071"/>
            <a:ext cx="3768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হাউই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চড়ে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40546" y="4376372"/>
            <a:ext cx="3768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চন্দ্রলোকের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অচিন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131" y="672893"/>
            <a:ext cx="5217788" cy="30341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215496" y="5029267"/>
            <a:ext cx="3768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ইঙ্গিত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কোন্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32857" y="5696378"/>
            <a:ext cx="3768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আসছে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282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/>
      <p:bldP spid="32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-1925" y="-18035"/>
            <a:ext cx="12193926" cy="6896816"/>
            <a:chOff x="-1925" y="-18035"/>
            <a:chExt cx="12193926" cy="689681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612639" y="1636593"/>
              <a:ext cx="1668625" cy="44334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23953" cy="112221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1118915" y="-49132"/>
              <a:ext cx="1023953" cy="112221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1184148" y="5801515"/>
              <a:ext cx="1004442" cy="105648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30582" y="5787142"/>
              <a:ext cx="1061060" cy="112221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60382" y="3252961"/>
              <a:ext cx="1566035" cy="44527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82617" y="4839306"/>
              <a:ext cx="1606655" cy="44527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23953" y="-2567"/>
              <a:ext cx="1606655" cy="44527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2630608" y="-2569"/>
              <a:ext cx="1606655" cy="44527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4237263" y="-2569"/>
              <a:ext cx="1606655" cy="44527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843918" y="-2568"/>
              <a:ext cx="1606655" cy="44527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450573" y="-2570"/>
              <a:ext cx="1606655" cy="445271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057228" y="-18035"/>
              <a:ext cx="1606655" cy="44527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463125" y="-1"/>
              <a:ext cx="1606655" cy="42723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2627" y="1604645"/>
              <a:ext cx="1606655" cy="44527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6037" y="3103164"/>
              <a:ext cx="1606655" cy="44527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25069" y="4750785"/>
              <a:ext cx="1688591" cy="44527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2220" y="6428509"/>
              <a:ext cx="1606655" cy="42949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14786" y="6435436"/>
              <a:ext cx="1606655" cy="42949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1441" y="6428508"/>
              <a:ext cx="1606655" cy="42949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8096" y="6435436"/>
              <a:ext cx="1606655" cy="42949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4751" y="6449290"/>
              <a:ext cx="1606655" cy="42949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26318" y="6449290"/>
              <a:ext cx="1606655" cy="42949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95991" y="6449290"/>
              <a:ext cx="1606655" cy="429491"/>
            </a:xfrm>
            <a:prstGeom prst="rect">
              <a:avLst/>
            </a:prstGeom>
          </p:spPr>
        </p:pic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00429" y="-2214380"/>
            <a:ext cx="5985806" cy="112999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59" y="678230"/>
            <a:ext cx="5850914" cy="3907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3962" y="673277"/>
            <a:ext cx="4896408" cy="39125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7772" y="4816431"/>
            <a:ext cx="4225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ফেড়ে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93332" y="5581426"/>
            <a:ext cx="4225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ফুঁড়ে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70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3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-1925" y="-18035"/>
            <a:ext cx="12193926" cy="6896816"/>
            <a:chOff x="-1925" y="-18035"/>
            <a:chExt cx="12193926" cy="689681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612639" y="1636593"/>
              <a:ext cx="1668625" cy="44334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23953" cy="112221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1118915" y="-49132"/>
              <a:ext cx="1023953" cy="112221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1184148" y="5801515"/>
              <a:ext cx="1004442" cy="105648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30582" y="5787142"/>
              <a:ext cx="1061060" cy="112221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60382" y="3252961"/>
              <a:ext cx="1566035" cy="44527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82617" y="4839306"/>
              <a:ext cx="1606655" cy="44527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23953" y="-2567"/>
              <a:ext cx="1606655" cy="44527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2630608" y="-2569"/>
              <a:ext cx="1606655" cy="44527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4237263" y="-2569"/>
              <a:ext cx="1606655" cy="44527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843918" y="-2568"/>
              <a:ext cx="1606655" cy="44527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450573" y="-2570"/>
              <a:ext cx="1606655" cy="445271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057228" y="-18035"/>
              <a:ext cx="1606655" cy="44527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463125" y="-1"/>
              <a:ext cx="1606655" cy="42723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2627" y="1604645"/>
              <a:ext cx="1606655" cy="44527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6037" y="3103164"/>
              <a:ext cx="1606655" cy="44527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25069" y="4750785"/>
              <a:ext cx="1688591" cy="44527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2220" y="6428509"/>
              <a:ext cx="1606655" cy="42949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14786" y="6435436"/>
              <a:ext cx="1606655" cy="42949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1441" y="6428508"/>
              <a:ext cx="1606655" cy="42949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8096" y="6435436"/>
              <a:ext cx="1606655" cy="42949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4751" y="6449290"/>
              <a:ext cx="1606655" cy="42949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26318" y="6449290"/>
              <a:ext cx="1606655" cy="42949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95991" y="6449290"/>
              <a:ext cx="1606655" cy="429491"/>
            </a:xfrm>
            <a:prstGeom prst="rect">
              <a:avLst/>
            </a:prstGeom>
          </p:spPr>
        </p:pic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00429" y="-2214380"/>
            <a:ext cx="5985806" cy="112999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644" y="680696"/>
            <a:ext cx="3577918" cy="35779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2122" y="826307"/>
            <a:ext cx="4288787" cy="294925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630608" y="4739684"/>
            <a:ext cx="4225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বিশ্ব-জগ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82385" y="5447571"/>
            <a:ext cx="5287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মুঠোয়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49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376</Words>
  <Application>Microsoft Office PowerPoint</Application>
  <PresentationFormat>Widescreen</PresentationFormat>
  <Paragraphs>72</Paragraphs>
  <Slides>18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ARIF</dc:creator>
  <cp:lastModifiedBy>ARIF</cp:lastModifiedBy>
  <cp:revision>151</cp:revision>
  <dcterms:created xsi:type="dcterms:W3CDTF">2020-04-03T02:11:21Z</dcterms:created>
  <dcterms:modified xsi:type="dcterms:W3CDTF">2020-07-04T02:22:10Z</dcterms:modified>
</cp:coreProperties>
</file>