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1" r:id="rId3"/>
    <p:sldId id="269" r:id="rId4"/>
    <p:sldId id="268" r:id="rId5"/>
    <p:sldId id="267" r:id="rId6"/>
    <p:sldId id="278" r:id="rId7"/>
    <p:sldId id="262" r:id="rId8"/>
    <p:sldId id="279" r:id="rId9"/>
    <p:sldId id="280" r:id="rId10"/>
    <p:sldId id="281" r:id="rId11"/>
    <p:sldId id="282" r:id="rId12"/>
    <p:sldId id="283" r:id="rId13"/>
    <p:sldId id="284" r:id="rId14"/>
    <p:sldId id="290" r:id="rId15"/>
    <p:sldId id="285" r:id="rId16"/>
    <p:sldId id="288" r:id="rId17"/>
    <p:sldId id="329" r:id="rId18"/>
    <p:sldId id="32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 Bellal Hossain" initials="MBH" lastIdx="1" clrIdx="0">
    <p:extLst>
      <p:ext uri="{19B8F6BF-5375-455C-9EA6-DF929625EA0E}">
        <p15:presenceInfo xmlns:p15="http://schemas.microsoft.com/office/powerpoint/2012/main" userId="Md Bellal Hossa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19F16-7DE5-4D43-9A87-EDD21403C959}" type="doc">
      <dgm:prSet loTypeId="urn:microsoft.com/office/officeart/2005/8/layout/radial5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336E111-DD03-484B-BD47-506390FF0124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দুধ দোহনের ধাপ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75D0F9-CA7A-4C72-BC91-1F44DE6052D5}" type="parTrans" cxnId="{7BC4E796-5E0C-43B5-B30F-CB8A2C384539}">
      <dgm:prSet/>
      <dgm:spPr/>
      <dgm:t>
        <a:bodyPr/>
        <a:lstStyle/>
        <a:p>
          <a:endParaRPr lang="en-US"/>
        </a:p>
      </dgm:t>
    </dgm:pt>
    <dgm:pt modelId="{317EC2ED-F540-4073-AD38-B3116A58C7D7}" type="sibTrans" cxnId="{7BC4E796-5E0C-43B5-B30F-CB8A2C384539}">
      <dgm:prSet/>
      <dgm:spPr/>
      <dgm:t>
        <a:bodyPr/>
        <a:lstStyle/>
        <a:p>
          <a:endParaRPr lang="en-US"/>
        </a:p>
      </dgm:t>
    </dgm:pt>
    <dgm:pt modelId="{876B0ABA-8D9D-4826-956B-6B597E352924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দুধ দোহনের সময়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6E46E4-DD1A-4155-8AB0-9A7AD47AB6FB}" type="parTrans" cxnId="{481324CC-304E-4D95-83C0-1892ABCED9F1}">
      <dgm:prSet/>
      <dgm:spPr/>
      <dgm:t>
        <a:bodyPr/>
        <a:lstStyle/>
        <a:p>
          <a:endParaRPr lang="en-US"/>
        </a:p>
      </dgm:t>
    </dgm:pt>
    <dgm:pt modelId="{1FB2F5B3-402C-40C1-9E74-4C752A1A768C}" type="sibTrans" cxnId="{481324CC-304E-4D95-83C0-1892ABCED9F1}">
      <dgm:prSet/>
      <dgm:spPr/>
      <dgm:t>
        <a:bodyPr/>
        <a:lstStyle/>
        <a:p>
          <a:endParaRPr lang="en-US"/>
        </a:p>
      </dgm:t>
    </dgm:pt>
    <dgm:pt modelId="{D7C56D60-EF11-44D1-8E42-665E972C35CA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গাভী প্রস্তুত করা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DA24A5-6955-4386-8CC6-63CDEDC8EBC4}" type="parTrans" cxnId="{1E4DFDCA-4E96-4BDB-B44E-7AC22F1DE8DD}">
      <dgm:prSet/>
      <dgm:spPr/>
      <dgm:t>
        <a:bodyPr/>
        <a:lstStyle/>
        <a:p>
          <a:endParaRPr lang="en-US"/>
        </a:p>
      </dgm:t>
    </dgm:pt>
    <dgm:pt modelId="{F47DEC1D-A675-44F1-9697-412A7D157184}" type="sibTrans" cxnId="{1E4DFDCA-4E96-4BDB-B44E-7AC22F1DE8DD}">
      <dgm:prSet/>
      <dgm:spPr/>
      <dgm:t>
        <a:bodyPr/>
        <a:lstStyle/>
        <a:p>
          <a:endParaRPr lang="en-US"/>
        </a:p>
      </dgm:t>
    </dgm:pt>
    <dgm:pt modelId="{7385AC7E-0DF2-4E11-9B4E-FF6CCBCAE0CA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গোয়ালার প্রস্তুতি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110B1-395F-4402-8435-30FB41B0114E}" type="parTrans" cxnId="{37A2761F-F2CB-4237-AE2B-024F9D0DB50E}">
      <dgm:prSet/>
      <dgm:spPr/>
      <dgm:t>
        <a:bodyPr/>
        <a:lstStyle/>
        <a:p>
          <a:endParaRPr lang="en-US"/>
        </a:p>
      </dgm:t>
    </dgm:pt>
    <dgm:pt modelId="{301ED992-39B3-4EE3-B404-CB9575254F52}" type="sibTrans" cxnId="{37A2761F-F2CB-4237-AE2B-024F9D0DB50E}">
      <dgm:prSet/>
      <dgm:spPr/>
      <dgm:t>
        <a:bodyPr/>
        <a:lstStyle/>
        <a:p>
          <a:endParaRPr lang="en-US"/>
        </a:p>
      </dgm:t>
    </dgm:pt>
    <dgm:pt modelId="{1C8A72E3-81F6-4574-BE67-D780138B2479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পাত্র পরিস্কারের ব্যবস্থা করা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968EA1-C9AD-4F08-A9B3-82F5E2BD5289}" type="parTrans" cxnId="{194FACD5-78DD-4B6A-A7CB-7FDA78019FC5}">
      <dgm:prSet/>
      <dgm:spPr/>
      <dgm:t>
        <a:bodyPr/>
        <a:lstStyle/>
        <a:p>
          <a:endParaRPr lang="en-US"/>
        </a:p>
      </dgm:t>
    </dgm:pt>
    <dgm:pt modelId="{9EA9CBBD-CFA1-4BAD-8101-AA478B2FD06C}" type="sibTrans" cxnId="{194FACD5-78DD-4B6A-A7CB-7FDA78019FC5}">
      <dgm:prSet/>
      <dgm:spPr/>
      <dgm:t>
        <a:bodyPr/>
        <a:lstStyle/>
        <a:p>
          <a:endParaRPr lang="en-US"/>
        </a:p>
      </dgm:t>
    </dgm:pt>
    <dgm:pt modelId="{06F65B15-B4DF-4F19-9446-D48E43B4A0F7}">
      <dgm:prSet phldrT="[Text]"/>
      <dgm:spPr/>
      <dgm:t>
        <a:bodyPr/>
        <a:lstStyle/>
        <a:p>
          <a:endParaRPr lang="en-US"/>
        </a:p>
      </dgm:t>
    </dgm:pt>
    <dgm:pt modelId="{BD637602-C7D1-4CB7-A076-34C7753C6317}" type="parTrans" cxnId="{0031F71F-E5F9-44C5-8095-4A7457C40842}">
      <dgm:prSet/>
      <dgm:spPr/>
      <dgm:t>
        <a:bodyPr/>
        <a:lstStyle/>
        <a:p>
          <a:endParaRPr lang="en-US"/>
        </a:p>
      </dgm:t>
    </dgm:pt>
    <dgm:pt modelId="{B1AEF23C-1D02-43CE-BD26-36A76C0B1288}" type="sibTrans" cxnId="{0031F71F-E5F9-44C5-8095-4A7457C40842}">
      <dgm:prSet/>
      <dgm:spPr/>
      <dgm:t>
        <a:bodyPr/>
        <a:lstStyle/>
        <a:p>
          <a:endParaRPr lang="en-US"/>
        </a:p>
      </dgm:t>
    </dgm:pt>
    <dgm:pt modelId="{421BEBF1-C81F-4DA6-9E49-2F1E07E1D6B5}">
      <dgm:prSet phldrT="[Text]"/>
      <dgm:spPr/>
      <dgm:t>
        <a:bodyPr/>
        <a:lstStyle/>
        <a:p>
          <a:endParaRPr lang="en-US"/>
        </a:p>
      </dgm:t>
    </dgm:pt>
    <dgm:pt modelId="{F762DE26-693C-4E16-9144-6D3C8341358E}" type="parTrans" cxnId="{42A7E8E0-27FD-4F7F-8FFE-DA3781F94A38}">
      <dgm:prSet/>
      <dgm:spPr/>
      <dgm:t>
        <a:bodyPr/>
        <a:lstStyle/>
        <a:p>
          <a:endParaRPr lang="en-US"/>
        </a:p>
      </dgm:t>
    </dgm:pt>
    <dgm:pt modelId="{FCCACD9D-5E1A-4F3F-BBB1-6898D0265269}" type="sibTrans" cxnId="{42A7E8E0-27FD-4F7F-8FFE-DA3781F94A38}">
      <dgm:prSet/>
      <dgm:spPr/>
      <dgm:t>
        <a:bodyPr/>
        <a:lstStyle/>
        <a:p>
          <a:endParaRPr lang="en-US"/>
        </a:p>
      </dgm:t>
    </dgm:pt>
    <dgm:pt modelId="{B9ABE89C-CA31-49BD-B000-4C8086975104}">
      <dgm:prSet phldrT="[Text]"/>
      <dgm:spPr/>
      <dgm:t>
        <a:bodyPr/>
        <a:lstStyle/>
        <a:p>
          <a:endParaRPr lang="en-US"/>
        </a:p>
      </dgm:t>
    </dgm:pt>
    <dgm:pt modelId="{BFE1A2BA-DA4D-4D1D-A687-4F798BD51577}" type="parTrans" cxnId="{0CB84FF9-D75C-4EC6-992A-80B63D350DC4}">
      <dgm:prSet/>
      <dgm:spPr/>
      <dgm:t>
        <a:bodyPr/>
        <a:lstStyle/>
        <a:p>
          <a:endParaRPr lang="en-US"/>
        </a:p>
      </dgm:t>
    </dgm:pt>
    <dgm:pt modelId="{110863B2-E2B7-415D-9235-3580A5526607}" type="sibTrans" cxnId="{0CB84FF9-D75C-4EC6-992A-80B63D350DC4}">
      <dgm:prSet/>
      <dgm:spPr/>
      <dgm:t>
        <a:bodyPr/>
        <a:lstStyle/>
        <a:p>
          <a:endParaRPr lang="en-US"/>
        </a:p>
      </dgm:t>
    </dgm:pt>
    <dgm:pt modelId="{7E3E6296-C5B3-4BD4-958D-8DA0482DBEB0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গাভীকে মশামাছি মুক্তরাখা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E6CF3E-4B03-4C64-8AA9-DA296840EC70}" type="parTrans" cxnId="{C75509C0-1C9A-4F66-BF62-B62CEAB828F5}">
      <dgm:prSet/>
      <dgm:spPr/>
      <dgm:t>
        <a:bodyPr/>
        <a:lstStyle/>
        <a:p>
          <a:endParaRPr lang="en-US"/>
        </a:p>
      </dgm:t>
    </dgm:pt>
    <dgm:pt modelId="{745D67FC-D01A-4680-B16C-54DE7208CA99}" type="sibTrans" cxnId="{C75509C0-1C9A-4F66-BF62-B62CEAB828F5}">
      <dgm:prSet/>
      <dgm:spPr/>
      <dgm:t>
        <a:bodyPr/>
        <a:lstStyle/>
        <a:p>
          <a:endParaRPr lang="en-US"/>
        </a:p>
      </dgm:t>
    </dgm:pt>
    <dgm:pt modelId="{71CB1A97-91A1-411D-8C78-E3645E3A3EAB}">
      <dgm:prSet phldrT="[Text]"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গাভীকে খাওয়ানো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56FD48-0C9F-4355-91A5-037471363E88}" type="parTrans" cxnId="{6365838D-0D63-434A-BAD7-C4067C348F75}">
      <dgm:prSet/>
      <dgm:spPr/>
      <dgm:t>
        <a:bodyPr/>
        <a:lstStyle/>
        <a:p>
          <a:endParaRPr lang="en-US"/>
        </a:p>
      </dgm:t>
    </dgm:pt>
    <dgm:pt modelId="{EABD63E5-FE6D-47C7-8CE6-E9EB06718BF5}" type="sibTrans" cxnId="{6365838D-0D63-434A-BAD7-C4067C348F75}">
      <dgm:prSet/>
      <dgm:spPr/>
      <dgm:t>
        <a:bodyPr/>
        <a:lstStyle/>
        <a:p>
          <a:endParaRPr lang="en-US"/>
        </a:p>
      </dgm:t>
    </dgm:pt>
    <dgm:pt modelId="{F2325473-A789-4A49-A5B6-9BF6254DDD2B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গাভীকে উদ্দীপিত করা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7F9261-F895-4830-8372-C128519F8D91}" type="parTrans" cxnId="{922DFB96-F793-457F-8887-C59CFC501486}">
      <dgm:prSet/>
      <dgm:spPr/>
      <dgm:t>
        <a:bodyPr/>
        <a:lstStyle/>
        <a:p>
          <a:endParaRPr lang="en-US"/>
        </a:p>
      </dgm:t>
    </dgm:pt>
    <dgm:pt modelId="{6CF49A27-8F61-404F-B64C-15C36F99AEFE}" type="sibTrans" cxnId="{922DFB96-F793-457F-8887-C59CFC501486}">
      <dgm:prSet/>
      <dgm:spPr/>
      <dgm:t>
        <a:bodyPr/>
        <a:lstStyle/>
        <a:p>
          <a:endParaRPr lang="en-US"/>
        </a:p>
      </dgm:t>
    </dgm:pt>
    <dgm:pt modelId="{837042B0-A4DF-46A1-A664-0888D24FC256}" type="pres">
      <dgm:prSet presAssocID="{0A019F16-7DE5-4D43-9A87-EDD21403C9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5C0DF4-0E68-4B05-9E0B-6CDBEB0A107B}" type="pres">
      <dgm:prSet presAssocID="{9336E111-DD03-484B-BD47-506390FF0124}" presName="centerShape" presStyleLbl="node0" presStyleIdx="0" presStyleCnt="1" custScaleX="156881" custScaleY="128356"/>
      <dgm:spPr/>
    </dgm:pt>
    <dgm:pt modelId="{5D18B864-7EAE-45BC-91C9-F61C68B8E068}" type="pres">
      <dgm:prSet presAssocID="{0E6E46E4-DD1A-4155-8AB0-9A7AD47AB6FB}" presName="parTrans" presStyleLbl="sibTrans2D1" presStyleIdx="0" presStyleCnt="7"/>
      <dgm:spPr/>
    </dgm:pt>
    <dgm:pt modelId="{1DEA606E-9021-4E32-958B-A4A9F88702E4}" type="pres">
      <dgm:prSet presAssocID="{0E6E46E4-DD1A-4155-8AB0-9A7AD47AB6FB}" presName="connectorText" presStyleLbl="sibTrans2D1" presStyleIdx="0" presStyleCnt="7"/>
      <dgm:spPr/>
    </dgm:pt>
    <dgm:pt modelId="{034675E9-2544-4996-BE36-CCDF132A9945}" type="pres">
      <dgm:prSet presAssocID="{876B0ABA-8D9D-4826-956B-6B597E352924}" presName="node" presStyleLbl="node1" presStyleIdx="0" presStyleCnt="7" custRadScaleRad="104096" custRadScaleInc="4512">
        <dgm:presLayoutVars>
          <dgm:bulletEnabled val="1"/>
        </dgm:presLayoutVars>
      </dgm:prSet>
      <dgm:spPr/>
    </dgm:pt>
    <dgm:pt modelId="{7901CA13-A417-4ED5-BD5B-3B834E330790}" type="pres">
      <dgm:prSet presAssocID="{63DA24A5-6955-4386-8CC6-63CDEDC8EBC4}" presName="parTrans" presStyleLbl="sibTrans2D1" presStyleIdx="1" presStyleCnt="7"/>
      <dgm:spPr/>
    </dgm:pt>
    <dgm:pt modelId="{22D7450A-D774-4DC0-9139-BBBBB58F98FC}" type="pres">
      <dgm:prSet presAssocID="{63DA24A5-6955-4386-8CC6-63CDEDC8EBC4}" presName="connectorText" presStyleLbl="sibTrans2D1" presStyleIdx="1" presStyleCnt="7"/>
      <dgm:spPr/>
    </dgm:pt>
    <dgm:pt modelId="{88A13298-166E-4CD8-937F-A648DA3A3077}" type="pres">
      <dgm:prSet presAssocID="{D7C56D60-EF11-44D1-8E42-665E972C35CA}" presName="node" presStyleLbl="node1" presStyleIdx="1" presStyleCnt="7">
        <dgm:presLayoutVars>
          <dgm:bulletEnabled val="1"/>
        </dgm:presLayoutVars>
      </dgm:prSet>
      <dgm:spPr/>
    </dgm:pt>
    <dgm:pt modelId="{287CEB1E-1C8D-441E-84D8-32A404293C18}" type="pres">
      <dgm:prSet presAssocID="{97E110B1-395F-4402-8435-30FB41B0114E}" presName="parTrans" presStyleLbl="sibTrans2D1" presStyleIdx="2" presStyleCnt="7"/>
      <dgm:spPr/>
    </dgm:pt>
    <dgm:pt modelId="{BE39F1F5-4164-4C06-B09F-289B6ED5CF5F}" type="pres">
      <dgm:prSet presAssocID="{97E110B1-395F-4402-8435-30FB41B0114E}" presName="connectorText" presStyleLbl="sibTrans2D1" presStyleIdx="2" presStyleCnt="7"/>
      <dgm:spPr/>
    </dgm:pt>
    <dgm:pt modelId="{A92196EA-2B24-4F31-8AC4-5BA7BA929C76}" type="pres">
      <dgm:prSet presAssocID="{7385AC7E-0DF2-4E11-9B4E-FF6CCBCAE0CA}" presName="node" presStyleLbl="node1" presStyleIdx="2" presStyleCnt="7">
        <dgm:presLayoutVars>
          <dgm:bulletEnabled val="1"/>
        </dgm:presLayoutVars>
      </dgm:prSet>
      <dgm:spPr/>
    </dgm:pt>
    <dgm:pt modelId="{34856D09-3187-4629-B1F7-D06EE3D6C9BF}" type="pres">
      <dgm:prSet presAssocID="{45968EA1-C9AD-4F08-A9B3-82F5E2BD5289}" presName="parTrans" presStyleLbl="sibTrans2D1" presStyleIdx="3" presStyleCnt="7"/>
      <dgm:spPr/>
    </dgm:pt>
    <dgm:pt modelId="{4168C125-5897-4F7C-AA2A-C789887FC6D0}" type="pres">
      <dgm:prSet presAssocID="{45968EA1-C9AD-4F08-A9B3-82F5E2BD5289}" presName="connectorText" presStyleLbl="sibTrans2D1" presStyleIdx="3" presStyleCnt="7"/>
      <dgm:spPr/>
    </dgm:pt>
    <dgm:pt modelId="{E7F35669-640F-4039-A1F2-5C95739FF886}" type="pres">
      <dgm:prSet presAssocID="{1C8A72E3-81F6-4574-BE67-D780138B2479}" presName="node" presStyleLbl="node1" presStyleIdx="3" presStyleCnt="7" custRadScaleRad="96238" custRadScaleInc="-89">
        <dgm:presLayoutVars>
          <dgm:bulletEnabled val="1"/>
        </dgm:presLayoutVars>
      </dgm:prSet>
      <dgm:spPr/>
    </dgm:pt>
    <dgm:pt modelId="{90624AC5-C003-4626-8218-5D5CCECF1FE2}" type="pres">
      <dgm:prSet presAssocID="{81E6CF3E-4B03-4C64-8AA9-DA296840EC70}" presName="parTrans" presStyleLbl="sibTrans2D1" presStyleIdx="4" presStyleCnt="7" custLinFactNeighborX="-4060" custLinFactNeighborY="3193"/>
      <dgm:spPr/>
    </dgm:pt>
    <dgm:pt modelId="{08A31743-3EC2-43DF-9FA7-7A38528853BC}" type="pres">
      <dgm:prSet presAssocID="{81E6CF3E-4B03-4C64-8AA9-DA296840EC70}" presName="connectorText" presStyleLbl="sibTrans2D1" presStyleIdx="4" presStyleCnt="7"/>
      <dgm:spPr/>
    </dgm:pt>
    <dgm:pt modelId="{569D5DA6-6AD9-416E-82F7-82F6150AD540}" type="pres">
      <dgm:prSet presAssocID="{7E3E6296-C5B3-4BD4-958D-8DA0482DBEB0}" presName="node" presStyleLbl="node1" presStyleIdx="4" presStyleCnt="7">
        <dgm:presLayoutVars>
          <dgm:bulletEnabled val="1"/>
        </dgm:presLayoutVars>
      </dgm:prSet>
      <dgm:spPr/>
    </dgm:pt>
    <dgm:pt modelId="{BBB79BD4-E4A8-4E3F-8173-4E08C1427C45}" type="pres">
      <dgm:prSet presAssocID="{EC7F9261-F895-4830-8372-C128519F8D91}" presName="parTrans" presStyleLbl="sibTrans2D1" presStyleIdx="5" presStyleCnt="7"/>
      <dgm:spPr/>
    </dgm:pt>
    <dgm:pt modelId="{0B549535-50F6-432A-9A20-FCD995806B09}" type="pres">
      <dgm:prSet presAssocID="{EC7F9261-F895-4830-8372-C128519F8D91}" presName="connectorText" presStyleLbl="sibTrans2D1" presStyleIdx="5" presStyleCnt="7"/>
      <dgm:spPr/>
    </dgm:pt>
    <dgm:pt modelId="{85363257-166C-4D17-BAF7-FD6221F73DA4}" type="pres">
      <dgm:prSet presAssocID="{F2325473-A789-4A49-A5B6-9BF6254DDD2B}" presName="node" presStyleLbl="node1" presStyleIdx="5" presStyleCnt="7">
        <dgm:presLayoutVars>
          <dgm:bulletEnabled val="1"/>
        </dgm:presLayoutVars>
      </dgm:prSet>
      <dgm:spPr/>
    </dgm:pt>
    <dgm:pt modelId="{AB84752B-B2FB-4AAC-893E-32111582B536}" type="pres">
      <dgm:prSet presAssocID="{0156FD48-0C9F-4355-91A5-037471363E88}" presName="parTrans" presStyleLbl="sibTrans2D1" presStyleIdx="6" presStyleCnt="7"/>
      <dgm:spPr/>
    </dgm:pt>
    <dgm:pt modelId="{7B097449-5817-4001-8020-99A02F8C59BC}" type="pres">
      <dgm:prSet presAssocID="{0156FD48-0C9F-4355-91A5-037471363E88}" presName="connectorText" presStyleLbl="sibTrans2D1" presStyleIdx="6" presStyleCnt="7"/>
      <dgm:spPr/>
    </dgm:pt>
    <dgm:pt modelId="{8B2650A4-3A52-48B9-A949-E51CA8FDCF7C}" type="pres">
      <dgm:prSet presAssocID="{71CB1A97-91A1-411D-8C78-E3645E3A3EAB}" presName="node" presStyleLbl="node1" presStyleIdx="6" presStyleCnt="7">
        <dgm:presLayoutVars>
          <dgm:bulletEnabled val="1"/>
        </dgm:presLayoutVars>
      </dgm:prSet>
      <dgm:spPr/>
    </dgm:pt>
  </dgm:ptLst>
  <dgm:cxnLst>
    <dgm:cxn modelId="{D58F0400-333E-4317-A5B8-5741E686B6A0}" type="presOf" srcId="{7385AC7E-0DF2-4E11-9B4E-FF6CCBCAE0CA}" destId="{A92196EA-2B24-4F31-8AC4-5BA7BA929C76}" srcOrd="0" destOrd="0" presId="urn:microsoft.com/office/officeart/2005/8/layout/radial5"/>
    <dgm:cxn modelId="{50576702-8B7F-4BFD-A349-B77C98395425}" type="presOf" srcId="{45968EA1-C9AD-4F08-A9B3-82F5E2BD5289}" destId="{4168C125-5897-4F7C-AA2A-C789887FC6D0}" srcOrd="1" destOrd="0" presId="urn:microsoft.com/office/officeart/2005/8/layout/radial5"/>
    <dgm:cxn modelId="{5FEF1E04-43B6-4F4C-82B7-84A0E18979BF}" type="presOf" srcId="{63DA24A5-6955-4386-8CC6-63CDEDC8EBC4}" destId="{7901CA13-A417-4ED5-BD5B-3B834E330790}" srcOrd="0" destOrd="0" presId="urn:microsoft.com/office/officeart/2005/8/layout/radial5"/>
    <dgm:cxn modelId="{B62DE20B-BE54-412A-9A35-98241C31DEA5}" type="presOf" srcId="{0E6E46E4-DD1A-4155-8AB0-9A7AD47AB6FB}" destId="{5D18B864-7EAE-45BC-91C9-F61C68B8E068}" srcOrd="0" destOrd="0" presId="urn:microsoft.com/office/officeart/2005/8/layout/radial5"/>
    <dgm:cxn modelId="{72B70B0E-A64F-4742-AFA5-7C80B7184EE0}" type="presOf" srcId="{97E110B1-395F-4402-8435-30FB41B0114E}" destId="{287CEB1E-1C8D-441E-84D8-32A404293C18}" srcOrd="0" destOrd="0" presId="urn:microsoft.com/office/officeart/2005/8/layout/radial5"/>
    <dgm:cxn modelId="{0A9E3210-DBB7-41C8-8662-5D695D34DB38}" type="presOf" srcId="{0A019F16-7DE5-4D43-9A87-EDD21403C959}" destId="{837042B0-A4DF-46A1-A664-0888D24FC256}" srcOrd="0" destOrd="0" presId="urn:microsoft.com/office/officeart/2005/8/layout/radial5"/>
    <dgm:cxn modelId="{E2B5D11B-A12A-493D-9AB6-8EDE7F6E30AA}" type="presOf" srcId="{876B0ABA-8D9D-4826-956B-6B597E352924}" destId="{034675E9-2544-4996-BE36-CCDF132A9945}" srcOrd="0" destOrd="0" presId="urn:microsoft.com/office/officeart/2005/8/layout/radial5"/>
    <dgm:cxn modelId="{0B57DD1C-1DB7-4EA1-A737-D55F0CE0B6DE}" type="presOf" srcId="{63DA24A5-6955-4386-8CC6-63CDEDC8EBC4}" destId="{22D7450A-D774-4DC0-9139-BBBBB58F98FC}" srcOrd="1" destOrd="0" presId="urn:microsoft.com/office/officeart/2005/8/layout/radial5"/>
    <dgm:cxn modelId="{37A2761F-F2CB-4237-AE2B-024F9D0DB50E}" srcId="{9336E111-DD03-484B-BD47-506390FF0124}" destId="{7385AC7E-0DF2-4E11-9B4E-FF6CCBCAE0CA}" srcOrd="2" destOrd="0" parTransId="{97E110B1-395F-4402-8435-30FB41B0114E}" sibTransId="{301ED992-39B3-4EE3-B404-CB9575254F52}"/>
    <dgm:cxn modelId="{0031F71F-E5F9-44C5-8095-4A7457C40842}" srcId="{0A019F16-7DE5-4D43-9A87-EDD21403C959}" destId="{06F65B15-B4DF-4F19-9446-D48E43B4A0F7}" srcOrd="2" destOrd="0" parTransId="{BD637602-C7D1-4CB7-A076-34C7753C6317}" sibTransId="{B1AEF23C-1D02-43CE-BD26-36A76C0B1288}"/>
    <dgm:cxn modelId="{D1516F23-7E48-4D48-A7F8-62FC802EBA58}" type="presOf" srcId="{45968EA1-C9AD-4F08-A9B3-82F5E2BD5289}" destId="{34856D09-3187-4629-B1F7-D06EE3D6C9BF}" srcOrd="0" destOrd="0" presId="urn:microsoft.com/office/officeart/2005/8/layout/radial5"/>
    <dgm:cxn modelId="{7A72E639-5CE7-4327-A302-2AF8949B2845}" type="presOf" srcId="{F2325473-A789-4A49-A5B6-9BF6254DDD2B}" destId="{85363257-166C-4D17-BAF7-FD6221F73DA4}" srcOrd="0" destOrd="0" presId="urn:microsoft.com/office/officeart/2005/8/layout/radial5"/>
    <dgm:cxn modelId="{8411FE46-DCF7-490C-A7B7-45F7D2C44A90}" type="presOf" srcId="{81E6CF3E-4B03-4C64-8AA9-DA296840EC70}" destId="{90624AC5-C003-4626-8218-5D5CCECF1FE2}" srcOrd="0" destOrd="0" presId="urn:microsoft.com/office/officeart/2005/8/layout/radial5"/>
    <dgm:cxn modelId="{5BD84C4E-DC21-4CCF-8590-1EC630938035}" type="presOf" srcId="{D7C56D60-EF11-44D1-8E42-665E972C35CA}" destId="{88A13298-166E-4CD8-937F-A648DA3A3077}" srcOrd="0" destOrd="0" presId="urn:microsoft.com/office/officeart/2005/8/layout/radial5"/>
    <dgm:cxn modelId="{503B3F59-2A07-4C13-BA59-EECBEB457B0E}" type="presOf" srcId="{97E110B1-395F-4402-8435-30FB41B0114E}" destId="{BE39F1F5-4164-4C06-B09F-289B6ED5CF5F}" srcOrd="1" destOrd="0" presId="urn:microsoft.com/office/officeart/2005/8/layout/radial5"/>
    <dgm:cxn modelId="{6365838D-0D63-434A-BAD7-C4067C348F75}" srcId="{9336E111-DD03-484B-BD47-506390FF0124}" destId="{71CB1A97-91A1-411D-8C78-E3645E3A3EAB}" srcOrd="6" destOrd="0" parTransId="{0156FD48-0C9F-4355-91A5-037471363E88}" sibTransId="{EABD63E5-FE6D-47C7-8CE6-E9EB06718BF5}"/>
    <dgm:cxn modelId="{FA264791-B23D-4141-BB73-F68886CBC677}" type="presOf" srcId="{EC7F9261-F895-4830-8372-C128519F8D91}" destId="{0B549535-50F6-432A-9A20-FCD995806B09}" srcOrd="1" destOrd="0" presId="urn:microsoft.com/office/officeart/2005/8/layout/radial5"/>
    <dgm:cxn modelId="{840D2296-3473-437B-8A2C-AC53B8784114}" type="presOf" srcId="{1C8A72E3-81F6-4574-BE67-D780138B2479}" destId="{E7F35669-640F-4039-A1F2-5C95739FF886}" srcOrd="0" destOrd="0" presId="urn:microsoft.com/office/officeart/2005/8/layout/radial5"/>
    <dgm:cxn modelId="{7BC4E796-5E0C-43B5-B30F-CB8A2C384539}" srcId="{0A019F16-7DE5-4D43-9A87-EDD21403C959}" destId="{9336E111-DD03-484B-BD47-506390FF0124}" srcOrd="0" destOrd="0" parTransId="{6475D0F9-CA7A-4C72-BC91-1F44DE6052D5}" sibTransId="{317EC2ED-F540-4073-AD38-B3116A58C7D7}"/>
    <dgm:cxn modelId="{922DFB96-F793-457F-8887-C59CFC501486}" srcId="{9336E111-DD03-484B-BD47-506390FF0124}" destId="{F2325473-A789-4A49-A5B6-9BF6254DDD2B}" srcOrd="5" destOrd="0" parTransId="{EC7F9261-F895-4830-8372-C128519F8D91}" sibTransId="{6CF49A27-8F61-404F-B64C-15C36F99AEFE}"/>
    <dgm:cxn modelId="{0BE79DB0-03A7-4846-BEAC-9062481CAA6B}" type="presOf" srcId="{0156FD48-0C9F-4355-91A5-037471363E88}" destId="{7B097449-5817-4001-8020-99A02F8C59BC}" srcOrd="1" destOrd="0" presId="urn:microsoft.com/office/officeart/2005/8/layout/radial5"/>
    <dgm:cxn modelId="{87DA01B2-1E16-4777-9923-05EA828FB6B2}" type="presOf" srcId="{71CB1A97-91A1-411D-8C78-E3645E3A3EAB}" destId="{8B2650A4-3A52-48B9-A949-E51CA8FDCF7C}" srcOrd="0" destOrd="0" presId="urn:microsoft.com/office/officeart/2005/8/layout/radial5"/>
    <dgm:cxn modelId="{1FA182B6-758C-4860-9C22-245269702479}" type="presOf" srcId="{0156FD48-0C9F-4355-91A5-037471363E88}" destId="{AB84752B-B2FB-4AAC-893E-32111582B536}" srcOrd="0" destOrd="0" presId="urn:microsoft.com/office/officeart/2005/8/layout/radial5"/>
    <dgm:cxn modelId="{E2D14BBF-CA92-4566-AAF7-949E637EC104}" type="presOf" srcId="{EC7F9261-F895-4830-8372-C128519F8D91}" destId="{BBB79BD4-E4A8-4E3F-8173-4E08C1427C45}" srcOrd="0" destOrd="0" presId="urn:microsoft.com/office/officeart/2005/8/layout/radial5"/>
    <dgm:cxn modelId="{C75509C0-1C9A-4F66-BF62-B62CEAB828F5}" srcId="{9336E111-DD03-484B-BD47-506390FF0124}" destId="{7E3E6296-C5B3-4BD4-958D-8DA0482DBEB0}" srcOrd="4" destOrd="0" parTransId="{81E6CF3E-4B03-4C64-8AA9-DA296840EC70}" sibTransId="{745D67FC-D01A-4680-B16C-54DE7208CA99}"/>
    <dgm:cxn modelId="{1E4DFDCA-4E96-4BDB-B44E-7AC22F1DE8DD}" srcId="{9336E111-DD03-484B-BD47-506390FF0124}" destId="{D7C56D60-EF11-44D1-8E42-665E972C35CA}" srcOrd="1" destOrd="0" parTransId="{63DA24A5-6955-4386-8CC6-63CDEDC8EBC4}" sibTransId="{F47DEC1D-A675-44F1-9697-412A7D157184}"/>
    <dgm:cxn modelId="{481324CC-304E-4D95-83C0-1892ABCED9F1}" srcId="{9336E111-DD03-484B-BD47-506390FF0124}" destId="{876B0ABA-8D9D-4826-956B-6B597E352924}" srcOrd="0" destOrd="0" parTransId="{0E6E46E4-DD1A-4155-8AB0-9A7AD47AB6FB}" sibTransId="{1FB2F5B3-402C-40C1-9E74-4C752A1A768C}"/>
    <dgm:cxn modelId="{194FACD5-78DD-4B6A-A7CB-7FDA78019FC5}" srcId="{9336E111-DD03-484B-BD47-506390FF0124}" destId="{1C8A72E3-81F6-4574-BE67-D780138B2479}" srcOrd="3" destOrd="0" parTransId="{45968EA1-C9AD-4F08-A9B3-82F5E2BD5289}" sibTransId="{9EA9CBBD-CFA1-4BAD-8101-AA478B2FD06C}"/>
    <dgm:cxn modelId="{FE5B4BD6-104E-4726-BEEA-2C8FDE5AF0FB}" type="presOf" srcId="{81E6CF3E-4B03-4C64-8AA9-DA296840EC70}" destId="{08A31743-3EC2-43DF-9FA7-7A38528853BC}" srcOrd="1" destOrd="0" presId="urn:microsoft.com/office/officeart/2005/8/layout/radial5"/>
    <dgm:cxn modelId="{0EDAA8D8-79BA-45E3-97D9-C2279A8ED671}" type="presOf" srcId="{7E3E6296-C5B3-4BD4-958D-8DA0482DBEB0}" destId="{569D5DA6-6AD9-416E-82F7-82F6150AD540}" srcOrd="0" destOrd="0" presId="urn:microsoft.com/office/officeart/2005/8/layout/radial5"/>
    <dgm:cxn modelId="{42A7E8E0-27FD-4F7F-8FFE-DA3781F94A38}" srcId="{B9ABE89C-CA31-49BD-B000-4C8086975104}" destId="{421BEBF1-C81F-4DA6-9E49-2F1E07E1D6B5}" srcOrd="0" destOrd="0" parTransId="{F762DE26-693C-4E16-9144-6D3C8341358E}" sibTransId="{FCCACD9D-5E1A-4F3F-BBB1-6898D0265269}"/>
    <dgm:cxn modelId="{5F51CFE4-F74E-4F89-9C0A-295EDC6D7882}" type="presOf" srcId="{0E6E46E4-DD1A-4155-8AB0-9A7AD47AB6FB}" destId="{1DEA606E-9021-4E32-958B-A4A9F88702E4}" srcOrd="1" destOrd="0" presId="urn:microsoft.com/office/officeart/2005/8/layout/radial5"/>
    <dgm:cxn modelId="{BF79EAF7-C4AE-4CF6-9C15-B8E33537A038}" type="presOf" srcId="{9336E111-DD03-484B-BD47-506390FF0124}" destId="{7E5C0DF4-0E68-4B05-9E0B-6CDBEB0A107B}" srcOrd="0" destOrd="0" presId="urn:microsoft.com/office/officeart/2005/8/layout/radial5"/>
    <dgm:cxn modelId="{0CB84FF9-D75C-4EC6-992A-80B63D350DC4}" srcId="{0A019F16-7DE5-4D43-9A87-EDD21403C959}" destId="{B9ABE89C-CA31-49BD-B000-4C8086975104}" srcOrd="1" destOrd="0" parTransId="{BFE1A2BA-DA4D-4D1D-A687-4F798BD51577}" sibTransId="{110863B2-E2B7-415D-9235-3580A5526607}"/>
    <dgm:cxn modelId="{4DEFDAF8-E221-4916-9C37-D3AFC04361F8}" type="presParOf" srcId="{837042B0-A4DF-46A1-A664-0888D24FC256}" destId="{7E5C0DF4-0E68-4B05-9E0B-6CDBEB0A107B}" srcOrd="0" destOrd="0" presId="urn:microsoft.com/office/officeart/2005/8/layout/radial5"/>
    <dgm:cxn modelId="{6EF557B7-411C-415C-AF6A-071B0AE213BC}" type="presParOf" srcId="{837042B0-A4DF-46A1-A664-0888D24FC256}" destId="{5D18B864-7EAE-45BC-91C9-F61C68B8E068}" srcOrd="1" destOrd="0" presId="urn:microsoft.com/office/officeart/2005/8/layout/radial5"/>
    <dgm:cxn modelId="{41EB6E35-0928-4DDD-9356-864B8D032A86}" type="presParOf" srcId="{5D18B864-7EAE-45BC-91C9-F61C68B8E068}" destId="{1DEA606E-9021-4E32-958B-A4A9F88702E4}" srcOrd="0" destOrd="0" presId="urn:microsoft.com/office/officeart/2005/8/layout/radial5"/>
    <dgm:cxn modelId="{AA2A19E0-4180-4850-9EA4-A3C4B9B48639}" type="presParOf" srcId="{837042B0-A4DF-46A1-A664-0888D24FC256}" destId="{034675E9-2544-4996-BE36-CCDF132A9945}" srcOrd="2" destOrd="0" presId="urn:microsoft.com/office/officeart/2005/8/layout/radial5"/>
    <dgm:cxn modelId="{07FF1744-0B62-4542-9266-B5376B1C3C8F}" type="presParOf" srcId="{837042B0-A4DF-46A1-A664-0888D24FC256}" destId="{7901CA13-A417-4ED5-BD5B-3B834E330790}" srcOrd="3" destOrd="0" presId="urn:microsoft.com/office/officeart/2005/8/layout/radial5"/>
    <dgm:cxn modelId="{E02D63A5-4CFA-4F67-AAB7-EEB2E5EA146E}" type="presParOf" srcId="{7901CA13-A417-4ED5-BD5B-3B834E330790}" destId="{22D7450A-D774-4DC0-9139-BBBBB58F98FC}" srcOrd="0" destOrd="0" presId="urn:microsoft.com/office/officeart/2005/8/layout/radial5"/>
    <dgm:cxn modelId="{FDC1D93A-C2D8-4492-8E2D-7867EBF3FC17}" type="presParOf" srcId="{837042B0-A4DF-46A1-A664-0888D24FC256}" destId="{88A13298-166E-4CD8-937F-A648DA3A3077}" srcOrd="4" destOrd="0" presId="urn:microsoft.com/office/officeart/2005/8/layout/radial5"/>
    <dgm:cxn modelId="{D4372778-D3C3-46B6-B6E9-D9EB58357454}" type="presParOf" srcId="{837042B0-A4DF-46A1-A664-0888D24FC256}" destId="{287CEB1E-1C8D-441E-84D8-32A404293C18}" srcOrd="5" destOrd="0" presId="urn:microsoft.com/office/officeart/2005/8/layout/radial5"/>
    <dgm:cxn modelId="{AB5D8C5B-2B92-4AD1-B0C3-5732A6AE4487}" type="presParOf" srcId="{287CEB1E-1C8D-441E-84D8-32A404293C18}" destId="{BE39F1F5-4164-4C06-B09F-289B6ED5CF5F}" srcOrd="0" destOrd="0" presId="urn:microsoft.com/office/officeart/2005/8/layout/radial5"/>
    <dgm:cxn modelId="{10A44A58-543B-4FCD-BA68-B04EA57327C0}" type="presParOf" srcId="{837042B0-A4DF-46A1-A664-0888D24FC256}" destId="{A92196EA-2B24-4F31-8AC4-5BA7BA929C76}" srcOrd="6" destOrd="0" presId="urn:microsoft.com/office/officeart/2005/8/layout/radial5"/>
    <dgm:cxn modelId="{93237AD4-0D87-4D2E-8AB0-3A3D629ADC1B}" type="presParOf" srcId="{837042B0-A4DF-46A1-A664-0888D24FC256}" destId="{34856D09-3187-4629-B1F7-D06EE3D6C9BF}" srcOrd="7" destOrd="0" presId="urn:microsoft.com/office/officeart/2005/8/layout/radial5"/>
    <dgm:cxn modelId="{D635B033-E456-44F6-BD55-FDAFD24B7155}" type="presParOf" srcId="{34856D09-3187-4629-B1F7-D06EE3D6C9BF}" destId="{4168C125-5897-4F7C-AA2A-C789887FC6D0}" srcOrd="0" destOrd="0" presId="urn:microsoft.com/office/officeart/2005/8/layout/radial5"/>
    <dgm:cxn modelId="{BE5B3FE0-537D-4F0E-B28A-37868A7999DE}" type="presParOf" srcId="{837042B0-A4DF-46A1-A664-0888D24FC256}" destId="{E7F35669-640F-4039-A1F2-5C95739FF886}" srcOrd="8" destOrd="0" presId="urn:microsoft.com/office/officeart/2005/8/layout/radial5"/>
    <dgm:cxn modelId="{5453C416-D959-40E5-996F-0C179319F467}" type="presParOf" srcId="{837042B0-A4DF-46A1-A664-0888D24FC256}" destId="{90624AC5-C003-4626-8218-5D5CCECF1FE2}" srcOrd="9" destOrd="0" presId="urn:microsoft.com/office/officeart/2005/8/layout/radial5"/>
    <dgm:cxn modelId="{A93515FC-B5F8-4001-8F21-E4594D9B713D}" type="presParOf" srcId="{90624AC5-C003-4626-8218-5D5CCECF1FE2}" destId="{08A31743-3EC2-43DF-9FA7-7A38528853BC}" srcOrd="0" destOrd="0" presId="urn:microsoft.com/office/officeart/2005/8/layout/radial5"/>
    <dgm:cxn modelId="{AFB33803-612A-4CCE-AC87-6F306ACD427D}" type="presParOf" srcId="{837042B0-A4DF-46A1-A664-0888D24FC256}" destId="{569D5DA6-6AD9-416E-82F7-82F6150AD540}" srcOrd="10" destOrd="0" presId="urn:microsoft.com/office/officeart/2005/8/layout/radial5"/>
    <dgm:cxn modelId="{15FC93BB-C9BB-4A22-9C90-17FB983901A1}" type="presParOf" srcId="{837042B0-A4DF-46A1-A664-0888D24FC256}" destId="{BBB79BD4-E4A8-4E3F-8173-4E08C1427C45}" srcOrd="11" destOrd="0" presId="urn:microsoft.com/office/officeart/2005/8/layout/radial5"/>
    <dgm:cxn modelId="{23B55075-1591-4372-8661-66C35B205C76}" type="presParOf" srcId="{BBB79BD4-E4A8-4E3F-8173-4E08C1427C45}" destId="{0B549535-50F6-432A-9A20-FCD995806B09}" srcOrd="0" destOrd="0" presId="urn:microsoft.com/office/officeart/2005/8/layout/radial5"/>
    <dgm:cxn modelId="{83186283-689B-4D2A-B524-C05D4648B211}" type="presParOf" srcId="{837042B0-A4DF-46A1-A664-0888D24FC256}" destId="{85363257-166C-4D17-BAF7-FD6221F73DA4}" srcOrd="12" destOrd="0" presId="urn:microsoft.com/office/officeart/2005/8/layout/radial5"/>
    <dgm:cxn modelId="{ADFCF91F-2730-49C1-9F4E-C278B5D732BD}" type="presParOf" srcId="{837042B0-A4DF-46A1-A664-0888D24FC256}" destId="{AB84752B-B2FB-4AAC-893E-32111582B536}" srcOrd="13" destOrd="0" presId="urn:microsoft.com/office/officeart/2005/8/layout/radial5"/>
    <dgm:cxn modelId="{2A7C5FB9-EB17-47EF-A63F-5ABD50D719A8}" type="presParOf" srcId="{AB84752B-B2FB-4AAC-893E-32111582B536}" destId="{7B097449-5817-4001-8020-99A02F8C59BC}" srcOrd="0" destOrd="0" presId="urn:microsoft.com/office/officeart/2005/8/layout/radial5"/>
    <dgm:cxn modelId="{B178F889-3613-4F6F-B13F-744C0B19897A}" type="presParOf" srcId="{837042B0-A4DF-46A1-A664-0888D24FC256}" destId="{8B2650A4-3A52-48B9-A949-E51CA8FDCF7C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6A1DE-F50C-410E-91B1-1129230FD3AA}" type="doc">
      <dgm:prSet loTypeId="urn:microsoft.com/office/officeart/2005/8/layout/orgChart1" loCatId="hierarchy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940E346-80DB-4488-A7FE-63EC9082376F}">
      <dgm:prSet phldrT="[Text]"/>
      <dgm:spPr/>
      <dgm:t>
        <a:bodyPr/>
        <a:lstStyle/>
        <a:p>
          <a:pPr algn="ctr"/>
          <a:r>
            <a:rPr lang="bn-BD" dirty="0">
              <a:cs typeface="Ekushey Mohua" panose="03080603080002020207" pitchFamily="66"/>
            </a:rPr>
            <a:t>একক কাজ </a:t>
          </a:r>
          <a:endParaRPr lang="en-US" dirty="0">
            <a:cs typeface="Ekushey Mohua" panose="03080603080002020207" pitchFamily="66"/>
          </a:endParaRPr>
        </a:p>
      </dgm:t>
    </dgm:pt>
    <dgm:pt modelId="{B98A7B26-A169-4866-ADAC-B3E0CB17FD03}" type="parTrans" cxnId="{FA5716DC-4085-4F7E-A9A6-ADADACB5B8AF}">
      <dgm:prSet/>
      <dgm:spPr/>
      <dgm:t>
        <a:bodyPr/>
        <a:lstStyle/>
        <a:p>
          <a:pPr algn="ctr"/>
          <a:endParaRPr lang="en-US"/>
        </a:p>
      </dgm:t>
    </dgm:pt>
    <dgm:pt modelId="{31BEC459-56ED-40EC-AB2A-7E1FDB0C9E83}" type="sibTrans" cxnId="{FA5716DC-4085-4F7E-A9A6-ADADACB5B8AF}">
      <dgm:prSet/>
      <dgm:spPr/>
      <dgm:t>
        <a:bodyPr/>
        <a:lstStyle/>
        <a:p>
          <a:pPr algn="ctr"/>
          <a:endParaRPr lang="en-US"/>
        </a:p>
      </dgm:t>
    </dgm:pt>
    <dgm:pt modelId="{CAAF0C36-58ED-4A0C-83A7-A3E3D090536E}">
      <dgm:prSet phldrT="[Text]"/>
      <dgm:spPr/>
      <dgm:t>
        <a:bodyPr/>
        <a:lstStyle/>
        <a:p>
          <a:pPr algn="ctr">
            <a:buFont typeface="Wingdings" panose="05000000000000000000" pitchFamily="2" charset="2"/>
            <a:buChar char="v"/>
          </a:pPr>
          <a:r>
            <a:rPr lang="bn-BD" dirty="0">
              <a:cs typeface="Ekushey Mohua" panose="03080603080002020207" pitchFamily="66"/>
            </a:rPr>
            <a:t>দুধ দোহনের ধাপ গুলো কী কী?তা খাতায় লিখে দেখাও। </a:t>
          </a:r>
          <a:endParaRPr lang="en-US" dirty="0">
            <a:cs typeface="Ekushey Mohua" panose="03080603080002020207" pitchFamily="66"/>
          </a:endParaRPr>
        </a:p>
      </dgm:t>
    </dgm:pt>
    <dgm:pt modelId="{7DB74618-55BC-4E0F-B0A8-2621B68C3DEC}" type="parTrans" cxnId="{A84466BE-CF06-4A8F-8E23-01285B2E6A61}">
      <dgm:prSet/>
      <dgm:spPr/>
      <dgm:t>
        <a:bodyPr/>
        <a:lstStyle/>
        <a:p>
          <a:pPr algn="ctr"/>
          <a:endParaRPr lang="en-US"/>
        </a:p>
      </dgm:t>
    </dgm:pt>
    <dgm:pt modelId="{35922558-8AC8-4390-BFE3-C3D2CCBB2064}" type="sibTrans" cxnId="{A84466BE-CF06-4A8F-8E23-01285B2E6A61}">
      <dgm:prSet/>
      <dgm:spPr/>
      <dgm:t>
        <a:bodyPr/>
        <a:lstStyle/>
        <a:p>
          <a:pPr algn="ctr"/>
          <a:endParaRPr lang="en-US"/>
        </a:p>
      </dgm:t>
    </dgm:pt>
    <dgm:pt modelId="{AC75E663-5B21-4E1D-929E-2DE70861008C}" type="pres">
      <dgm:prSet presAssocID="{8336A1DE-F50C-410E-91B1-1129230FD3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008B36-6F6C-4110-A135-BEFD2D3B304E}" type="pres">
      <dgm:prSet presAssocID="{A940E346-80DB-4488-A7FE-63EC9082376F}" presName="hierRoot1" presStyleCnt="0">
        <dgm:presLayoutVars>
          <dgm:hierBranch val="init"/>
        </dgm:presLayoutVars>
      </dgm:prSet>
      <dgm:spPr/>
    </dgm:pt>
    <dgm:pt modelId="{3A6AD9E6-4FC8-44E8-86BD-C3B520B501C4}" type="pres">
      <dgm:prSet presAssocID="{A940E346-80DB-4488-A7FE-63EC9082376F}" presName="rootComposite1" presStyleCnt="0"/>
      <dgm:spPr/>
    </dgm:pt>
    <dgm:pt modelId="{E3958991-D6B2-4A44-B1AA-E7E9EC5573C2}" type="pres">
      <dgm:prSet presAssocID="{A940E346-80DB-4488-A7FE-63EC9082376F}" presName="rootText1" presStyleLbl="node0" presStyleIdx="0" presStyleCnt="1" custScaleY="44764">
        <dgm:presLayoutVars>
          <dgm:chPref val="3"/>
        </dgm:presLayoutVars>
      </dgm:prSet>
      <dgm:spPr/>
    </dgm:pt>
    <dgm:pt modelId="{61D739AA-4BC2-4188-BEFD-C77F4EEF749D}" type="pres">
      <dgm:prSet presAssocID="{A940E346-80DB-4488-A7FE-63EC9082376F}" presName="rootConnector1" presStyleLbl="node1" presStyleIdx="0" presStyleCnt="0"/>
      <dgm:spPr/>
    </dgm:pt>
    <dgm:pt modelId="{52CBC36C-AC90-4169-8E97-57C69349FAA2}" type="pres">
      <dgm:prSet presAssocID="{A940E346-80DB-4488-A7FE-63EC9082376F}" presName="hierChild2" presStyleCnt="0"/>
      <dgm:spPr/>
    </dgm:pt>
    <dgm:pt modelId="{B2941479-9D45-4D33-8BDF-AE05200D9DD9}" type="pres">
      <dgm:prSet presAssocID="{7DB74618-55BC-4E0F-B0A8-2621B68C3DEC}" presName="Name37" presStyleLbl="parChTrans1D2" presStyleIdx="0" presStyleCnt="1"/>
      <dgm:spPr/>
    </dgm:pt>
    <dgm:pt modelId="{B52B6343-7A99-4C6B-8215-9C89EF11D2E8}" type="pres">
      <dgm:prSet presAssocID="{CAAF0C36-58ED-4A0C-83A7-A3E3D090536E}" presName="hierRoot2" presStyleCnt="0">
        <dgm:presLayoutVars>
          <dgm:hierBranch val="init"/>
        </dgm:presLayoutVars>
      </dgm:prSet>
      <dgm:spPr/>
    </dgm:pt>
    <dgm:pt modelId="{A3C055B0-3B26-4227-AE7B-47448579EA7E}" type="pres">
      <dgm:prSet presAssocID="{CAAF0C36-58ED-4A0C-83A7-A3E3D090536E}" presName="rootComposite" presStyleCnt="0"/>
      <dgm:spPr/>
    </dgm:pt>
    <dgm:pt modelId="{26A4B211-57B3-4F22-BF6D-FD14E76AECF0}" type="pres">
      <dgm:prSet presAssocID="{CAAF0C36-58ED-4A0C-83A7-A3E3D090536E}" presName="rootText" presStyleLbl="node2" presStyleIdx="0" presStyleCnt="1" custScaleX="157252" custScaleY="33284" custLinFactNeighborX="0" custLinFactNeighborY="-21000">
        <dgm:presLayoutVars>
          <dgm:chPref val="3"/>
        </dgm:presLayoutVars>
      </dgm:prSet>
      <dgm:spPr/>
    </dgm:pt>
    <dgm:pt modelId="{100884C9-5A26-48FA-9892-D16A722E4E50}" type="pres">
      <dgm:prSet presAssocID="{CAAF0C36-58ED-4A0C-83A7-A3E3D090536E}" presName="rootConnector" presStyleLbl="node2" presStyleIdx="0" presStyleCnt="1"/>
      <dgm:spPr/>
    </dgm:pt>
    <dgm:pt modelId="{A251DE0C-86CD-4EF9-B438-C0DC0C664776}" type="pres">
      <dgm:prSet presAssocID="{CAAF0C36-58ED-4A0C-83A7-A3E3D090536E}" presName="hierChild4" presStyleCnt="0"/>
      <dgm:spPr/>
    </dgm:pt>
    <dgm:pt modelId="{0E85DD15-285E-4FC5-BCEF-E05A3B363EF9}" type="pres">
      <dgm:prSet presAssocID="{CAAF0C36-58ED-4A0C-83A7-A3E3D090536E}" presName="hierChild5" presStyleCnt="0"/>
      <dgm:spPr/>
    </dgm:pt>
    <dgm:pt modelId="{8F6024F8-0B37-42E4-9DAF-C1440EA9656B}" type="pres">
      <dgm:prSet presAssocID="{A940E346-80DB-4488-A7FE-63EC9082376F}" presName="hierChild3" presStyleCnt="0"/>
      <dgm:spPr/>
    </dgm:pt>
  </dgm:ptLst>
  <dgm:cxnLst>
    <dgm:cxn modelId="{9536A529-E960-4583-B9AC-7C981C024000}" type="presOf" srcId="{A940E346-80DB-4488-A7FE-63EC9082376F}" destId="{61D739AA-4BC2-4188-BEFD-C77F4EEF749D}" srcOrd="1" destOrd="0" presId="urn:microsoft.com/office/officeart/2005/8/layout/orgChart1"/>
    <dgm:cxn modelId="{2F59932C-5430-4647-BFEC-C4485123266E}" type="presOf" srcId="{CAAF0C36-58ED-4A0C-83A7-A3E3D090536E}" destId="{100884C9-5A26-48FA-9892-D16A722E4E50}" srcOrd="1" destOrd="0" presId="urn:microsoft.com/office/officeart/2005/8/layout/orgChart1"/>
    <dgm:cxn modelId="{A99B7A33-5127-4875-A5F3-78D5FEBF5F8B}" type="presOf" srcId="{CAAF0C36-58ED-4A0C-83A7-A3E3D090536E}" destId="{26A4B211-57B3-4F22-BF6D-FD14E76AECF0}" srcOrd="0" destOrd="0" presId="urn:microsoft.com/office/officeart/2005/8/layout/orgChart1"/>
    <dgm:cxn modelId="{C9B6F735-4A0B-49F3-9328-755724263033}" type="presOf" srcId="{8336A1DE-F50C-410E-91B1-1129230FD3AA}" destId="{AC75E663-5B21-4E1D-929E-2DE70861008C}" srcOrd="0" destOrd="0" presId="urn:microsoft.com/office/officeart/2005/8/layout/orgChart1"/>
    <dgm:cxn modelId="{A84466BE-CF06-4A8F-8E23-01285B2E6A61}" srcId="{A940E346-80DB-4488-A7FE-63EC9082376F}" destId="{CAAF0C36-58ED-4A0C-83A7-A3E3D090536E}" srcOrd="0" destOrd="0" parTransId="{7DB74618-55BC-4E0F-B0A8-2621B68C3DEC}" sibTransId="{35922558-8AC8-4390-BFE3-C3D2CCBB2064}"/>
    <dgm:cxn modelId="{00E0A1C4-E58A-4B28-ABE8-1DB5A216DD0B}" type="presOf" srcId="{7DB74618-55BC-4E0F-B0A8-2621B68C3DEC}" destId="{B2941479-9D45-4D33-8BDF-AE05200D9DD9}" srcOrd="0" destOrd="0" presId="urn:microsoft.com/office/officeart/2005/8/layout/orgChart1"/>
    <dgm:cxn modelId="{22BAC2D3-C59E-4DF2-80CE-BA579107D880}" type="presOf" srcId="{A940E346-80DB-4488-A7FE-63EC9082376F}" destId="{E3958991-D6B2-4A44-B1AA-E7E9EC5573C2}" srcOrd="0" destOrd="0" presId="urn:microsoft.com/office/officeart/2005/8/layout/orgChart1"/>
    <dgm:cxn modelId="{FA5716DC-4085-4F7E-A9A6-ADADACB5B8AF}" srcId="{8336A1DE-F50C-410E-91B1-1129230FD3AA}" destId="{A940E346-80DB-4488-A7FE-63EC9082376F}" srcOrd="0" destOrd="0" parTransId="{B98A7B26-A169-4866-ADAC-B3E0CB17FD03}" sibTransId="{31BEC459-56ED-40EC-AB2A-7E1FDB0C9E83}"/>
    <dgm:cxn modelId="{79518169-6D5A-46E7-B2B4-63298BC5A1D9}" type="presParOf" srcId="{AC75E663-5B21-4E1D-929E-2DE70861008C}" destId="{1A008B36-6F6C-4110-A135-BEFD2D3B304E}" srcOrd="0" destOrd="0" presId="urn:microsoft.com/office/officeart/2005/8/layout/orgChart1"/>
    <dgm:cxn modelId="{D89D10DA-53F4-453C-8DF0-731B62F5FA78}" type="presParOf" srcId="{1A008B36-6F6C-4110-A135-BEFD2D3B304E}" destId="{3A6AD9E6-4FC8-44E8-86BD-C3B520B501C4}" srcOrd="0" destOrd="0" presId="urn:microsoft.com/office/officeart/2005/8/layout/orgChart1"/>
    <dgm:cxn modelId="{0F911569-36FA-472B-84CF-494CF3046FC7}" type="presParOf" srcId="{3A6AD9E6-4FC8-44E8-86BD-C3B520B501C4}" destId="{E3958991-D6B2-4A44-B1AA-E7E9EC5573C2}" srcOrd="0" destOrd="0" presId="urn:microsoft.com/office/officeart/2005/8/layout/orgChart1"/>
    <dgm:cxn modelId="{62BB6C29-8ADD-4B8A-BDAC-A4C52F98B8ED}" type="presParOf" srcId="{3A6AD9E6-4FC8-44E8-86BD-C3B520B501C4}" destId="{61D739AA-4BC2-4188-BEFD-C77F4EEF749D}" srcOrd="1" destOrd="0" presId="urn:microsoft.com/office/officeart/2005/8/layout/orgChart1"/>
    <dgm:cxn modelId="{EB140114-2DE1-43DA-86E8-6937B790DEBA}" type="presParOf" srcId="{1A008B36-6F6C-4110-A135-BEFD2D3B304E}" destId="{52CBC36C-AC90-4169-8E97-57C69349FAA2}" srcOrd="1" destOrd="0" presId="urn:microsoft.com/office/officeart/2005/8/layout/orgChart1"/>
    <dgm:cxn modelId="{843E5FFF-EF44-40FA-876E-E65B9BE63B7F}" type="presParOf" srcId="{52CBC36C-AC90-4169-8E97-57C69349FAA2}" destId="{B2941479-9D45-4D33-8BDF-AE05200D9DD9}" srcOrd="0" destOrd="0" presId="urn:microsoft.com/office/officeart/2005/8/layout/orgChart1"/>
    <dgm:cxn modelId="{F66343FF-0289-4F82-AE96-1A081184E763}" type="presParOf" srcId="{52CBC36C-AC90-4169-8E97-57C69349FAA2}" destId="{B52B6343-7A99-4C6B-8215-9C89EF11D2E8}" srcOrd="1" destOrd="0" presId="urn:microsoft.com/office/officeart/2005/8/layout/orgChart1"/>
    <dgm:cxn modelId="{2E30041D-F33E-465A-9E78-81C966D46A64}" type="presParOf" srcId="{B52B6343-7A99-4C6B-8215-9C89EF11D2E8}" destId="{A3C055B0-3B26-4227-AE7B-47448579EA7E}" srcOrd="0" destOrd="0" presId="urn:microsoft.com/office/officeart/2005/8/layout/orgChart1"/>
    <dgm:cxn modelId="{8BF88E3B-5EC9-4433-B02E-04FE034968A9}" type="presParOf" srcId="{A3C055B0-3B26-4227-AE7B-47448579EA7E}" destId="{26A4B211-57B3-4F22-BF6D-FD14E76AECF0}" srcOrd="0" destOrd="0" presId="urn:microsoft.com/office/officeart/2005/8/layout/orgChart1"/>
    <dgm:cxn modelId="{675F8396-DB55-4C86-B362-F7687AF39327}" type="presParOf" srcId="{A3C055B0-3B26-4227-AE7B-47448579EA7E}" destId="{100884C9-5A26-48FA-9892-D16A722E4E50}" srcOrd="1" destOrd="0" presId="urn:microsoft.com/office/officeart/2005/8/layout/orgChart1"/>
    <dgm:cxn modelId="{31FD6240-1105-47A1-9F69-DD1EB8954852}" type="presParOf" srcId="{B52B6343-7A99-4C6B-8215-9C89EF11D2E8}" destId="{A251DE0C-86CD-4EF9-B438-C0DC0C664776}" srcOrd="1" destOrd="0" presId="urn:microsoft.com/office/officeart/2005/8/layout/orgChart1"/>
    <dgm:cxn modelId="{AC6A642E-9C7E-4A13-B94D-B02E83FD8A15}" type="presParOf" srcId="{B52B6343-7A99-4C6B-8215-9C89EF11D2E8}" destId="{0E85DD15-285E-4FC5-BCEF-E05A3B363EF9}" srcOrd="2" destOrd="0" presId="urn:microsoft.com/office/officeart/2005/8/layout/orgChart1"/>
    <dgm:cxn modelId="{2CF5CE3A-5980-45F5-AAF7-480790E593FA}" type="presParOf" srcId="{1A008B36-6F6C-4110-A135-BEFD2D3B304E}" destId="{8F6024F8-0B37-42E4-9DAF-C1440EA965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29648F-02CF-4933-A5DF-AA0329A2B483}" type="doc">
      <dgm:prSet loTypeId="urn:microsoft.com/office/officeart/2005/8/layout/orgChart1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D7E5D30-EF4C-4E91-BE51-32957DC7CD1D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দুগ্ধ দোহন পদ্ধতি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39F0C3-FA6B-4D93-B14B-6EFE83995A9C}" type="parTrans" cxnId="{FAC4B78E-E347-4864-B4B1-9DCCD4083F7D}">
      <dgm:prSet/>
      <dgm:spPr/>
      <dgm:t>
        <a:bodyPr/>
        <a:lstStyle/>
        <a:p>
          <a:endParaRPr lang="en-US"/>
        </a:p>
      </dgm:t>
    </dgm:pt>
    <dgm:pt modelId="{F64E76D4-F6D9-40B5-A73A-6B4A3FA08B42}" type="sibTrans" cxnId="{FAC4B78E-E347-4864-B4B1-9DCCD4083F7D}">
      <dgm:prSet/>
      <dgm:spPr/>
      <dgm:t>
        <a:bodyPr/>
        <a:lstStyle/>
        <a:p>
          <a:endParaRPr lang="en-US"/>
        </a:p>
      </dgm:t>
    </dgm:pt>
    <dgm:pt modelId="{D5676DB5-9720-4FCA-AC3C-BDD4320E6B41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সনাতন পদ্ধতি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C75476-E976-4D5E-B373-EBC48C088CA3}" type="parTrans" cxnId="{19E2F30C-A941-4EF0-BE48-D6EEE7DCCDC6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8B91BB5-CE66-416C-BE16-6CE13D3771F0}" type="sibTrans" cxnId="{19E2F30C-A941-4EF0-BE48-D6EEE7DCCDC6}">
      <dgm:prSet/>
      <dgm:spPr/>
      <dgm:t>
        <a:bodyPr/>
        <a:lstStyle/>
        <a:p>
          <a:endParaRPr lang="en-US"/>
        </a:p>
      </dgm:t>
    </dgm:pt>
    <dgm:pt modelId="{9CCC8D7B-2611-4641-B7E5-F6B357915F5F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আধুনিক পদ্ধতি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3B5F9E-9C72-494B-A709-ACF591DF4C29}" type="parTrans" cxnId="{94D3B608-DFC8-40CB-8816-18605B9EA733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A929C615-9EFE-4213-B0DF-1E2AA20DF2DD}" type="sibTrans" cxnId="{94D3B608-DFC8-40CB-8816-18605B9EA733}">
      <dgm:prSet/>
      <dgm:spPr/>
      <dgm:t>
        <a:bodyPr/>
        <a:lstStyle/>
        <a:p>
          <a:endParaRPr lang="en-US"/>
        </a:p>
      </dgm:t>
    </dgm:pt>
    <dgm:pt modelId="{99E29025-5EBD-48A7-B5D6-AD88A091E7CC}" type="pres">
      <dgm:prSet presAssocID="{1F29648F-02CF-4933-A5DF-AA0329A2B4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D4EBBF1-710F-4693-ABD5-1C17F3257A17}" type="pres">
      <dgm:prSet presAssocID="{DD7E5D30-EF4C-4E91-BE51-32957DC7CD1D}" presName="hierRoot1" presStyleCnt="0">
        <dgm:presLayoutVars>
          <dgm:hierBranch val="init"/>
        </dgm:presLayoutVars>
      </dgm:prSet>
      <dgm:spPr/>
    </dgm:pt>
    <dgm:pt modelId="{97CAA7FB-636D-4AF1-91A0-D62A81C501A8}" type="pres">
      <dgm:prSet presAssocID="{DD7E5D30-EF4C-4E91-BE51-32957DC7CD1D}" presName="rootComposite1" presStyleCnt="0"/>
      <dgm:spPr/>
    </dgm:pt>
    <dgm:pt modelId="{6DF12BCF-25E8-42C5-AD11-722CBF25CE19}" type="pres">
      <dgm:prSet presAssocID="{DD7E5D30-EF4C-4E91-BE51-32957DC7CD1D}" presName="rootText1" presStyleLbl="node0" presStyleIdx="0" presStyleCnt="1">
        <dgm:presLayoutVars>
          <dgm:chPref val="3"/>
        </dgm:presLayoutVars>
      </dgm:prSet>
      <dgm:spPr/>
    </dgm:pt>
    <dgm:pt modelId="{5B4B4422-D698-4B50-9897-BFC5A92EC66A}" type="pres">
      <dgm:prSet presAssocID="{DD7E5D30-EF4C-4E91-BE51-32957DC7CD1D}" presName="rootConnector1" presStyleLbl="node1" presStyleIdx="0" presStyleCnt="0"/>
      <dgm:spPr/>
    </dgm:pt>
    <dgm:pt modelId="{3BB44238-0037-4BD6-ADF5-AD0B6C5B360A}" type="pres">
      <dgm:prSet presAssocID="{DD7E5D30-EF4C-4E91-BE51-32957DC7CD1D}" presName="hierChild2" presStyleCnt="0"/>
      <dgm:spPr/>
    </dgm:pt>
    <dgm:pt modelId="{8F10570A-4579-4D0F-B5D8-CC790A5548AF}" type="pres">
      <dgm:prSet presAssocID="{ABC75476-E976-4D5E-B373-EBC48C088CA3}" presName="Name37" presStyleLbl="parChTrans1D2" presStyleIdx="0" presStyleCnt="2"/>
      <dgm:spPr/>
    </dgm:pt>
    <dgm:pt modelId="{DC400915-FD60-4086-86F1-B45BCBDE2F7B}" type="pres">
      <dgm:prSet presAssocID="{D5676DB5-9720-4FCA-AC3C-BDD4320E6B41}" presName="hierRoot2" presStyleCnt="0">
        <dgm:presLayoutVars>
          <dgm:hierBranch val="init"/>
        </dgm:presLayoutVars>
      </dgm:prSet>
      <dgm:spPr/>
    </dgm:pt>
    <dgm:pt modelId="{3E013B94-0381-465F-B34F-8A2BF181F502}" type="pres">
      <dgm:prSet presAssocID="{D5676DB5-9720-4FCA-AC3C-BDD4320E6B41}" presName="rootComposite" presStyleCnt="0"/>
      <dgm:spPr/>
    </dgm:pt>
    <dgm:pt modelId="{14E13437-9488-4051-9FC1-20DA908D3B8C}" type="pres">
      <dgm:prSet presAssocID="{D5676DB5-9720-4FCA-AC3C-BDD4320E6B41}" presName="rootText" presStyleLbl="node2" presStyleIdx="0" presStyleCnt="2">
        <dgm:presLayoutVars>
          <dgm:chPref val="3"/>
        </dgm:presLayoutVars>
      </dgm:prSet>
      <dgm:spPr/>
    </dgm:pt>
    <dgm:pt modelId="{A1AEA2CA-1315-44D7-8322-E184FCDFAB89}" type="pres">
      <dgm:prSet presAssocID="{D5676DB5-9720-4FCA-AC3C-BDD4320E6B41}" presName="rootConnector" presStyleLbl="node2" presStyleIdx="0" presStyleCnt="2"/>
      <dgm:spPr/>
    </dgm:pt>
    <dgm:pt modelId="{75307270-F7CC-4C93-BFB2-F2917457262C}" type="pres">
      <dgm:prSet presAssocID="{D5676DB5-9720-4FCA-AC3C-BDD4320E6B41}" presName="hierChild4" presStyleCnt="0"/>
      <dgm:spPr/>
    </dgm:pt>
    <dgm:pt modelId="{E70F50A6-537A-472D-BA6C-0E15242DA299}" type="pres">
      <dgm:prSet presAssocID="{D5676DB5-9720-4FCA-AC3C-BDD4320E6B41}" presName="hierChild5" presStyleCnt="0"/>
      <dgm:spPr/>
    </dgm:pt>
    <dgm:pt modelId="{DDCBAED2-10A9-45E5-A420-72377E91C22D}" type="pres">
      <dgm:prSet presAssocID="{213B5F9E-9C72-494B-A709-ACF591DF4C29}" presName="Name37" presStyleLbl="parChTrans1D2" presStyleIdx="1" presStyleCnt="2"/>
      <dgm:spPr/>
    </dgm:pt>
    <dgm:pt modelId="{6E3627BD-1CE6-4772-98B7-8179D20E8904}" type="pres">
      <dgm:prSet presAssocID="{9CCC8D7B-2611-4641-B7E5-F6B357915F5F}" presName="hierRoot2" presStyleCnt="0">
        <dgm:presLayoutVars>
          <dgm:hierBranch val="init"/>
        </dgm:presLayoutVars>
      </dgm:prSet>
      <dgm:spPr/>
    </dgm:pt>
    <dgm:pt modelId="{A4B13B81-C1E4-4988-8307-B856A9A84C75}" type="pres">
      <dgm:prSet presAssocID="{9CCC8D7B-2611-4641-B7E5-F6B357915F5F}" presName="rootComposite" presStyleCnt="0"/>
      <dgm:spPr/>
    </dgm:pt>
    <dgm:pt modelId="{6500F0C1-CFE0-4AB2-8EAB-805E7F1A237E}" type="pres">
      <dgm:prSet presAssocID="{9CCC8D7B-2611-4641-B7E5-F6B357915F5F}" presName="rootText" presStyleLbl="node2" presStyleIdx="1" presStyleCnt="2">
        <dgm:presLayoutVars>
          <dgm:chPref val="3"/>
        </dgm:presLayoutVars>
      </dgm:prSet>
      <dgm:spPr/>
    </dgm:pt>
    <dgm:pt modelId="{C065B33A-AB7F-4C56-9117-E31516159ABE}" type="pres">
      <dgm:prSet presAssocID="{9CCC8D7B-2611-4641-B7E5-F6B357915F5F}" presName="rootConnector" presStyleLbl="node2" presStyleIdx="1" presStyleCnt="2"/>
      <dgm:spPr/>
    </dgm:pt>
    <dgm:pt modelId="{7199A686-D643-47AE-A699-5B400CFF0DBB}" type="pres">
      <dgm:prSet presAssocID="{9CCC8D7B-2611-4641-B7E5-F6B357915F5F}" presName="hierChild4" presStyleCnt="0"/>
      <dgm:spPr/>
    </dgm:pt>
    <dgm:pt modelId="{54398EE8-CF4D-4A89-A7B4-68CAC147A3B2}" type="pres">
      <dgm:prSet presAssocID="{9CCC8D7B-2611-4641-B7E5-F6B357915F5F}" presName="hierChild5" presStyleCnt="0"/>
      <dgm:spPr/>
    </dgm:pt>
    <dgm:pt modelId="{F3BA47ED-109F-40FD-A67A-26FD1B1CF7D4}" type="pres">
      <dgm:prSet presAssocID="{DD7E5D30-EF4C-4E91-BE51-32957DC7CD1D}" presName="hierChild3" presStyleCnt="0"/>
      <dgm:spPr/>
    </dgm:pt>
  </dgm:ptLst>
  <dgm:cxnLst>
    <dgm:cxn modelId="{0BCF2D03-5697-4E9F-9470-D3A3B0FFE0D2}" type="presOf" srcId="{9CCC8D7B-2611-4641-B7E5-F6B357915F5F}" destId="{6500F0C1-CFE0-4AB2-8EAB-805E7F1A237E}" srcOrd="0" destOrd="0" presId="urn:microsoft.com/office/officeart/2005/8/layout/orgChart1"/>
    <dgm:cxn modelId="{94D3B608-DFC8-40CB-8816-18605B9EA733}" srcId="{DD7E5D30-EF4C-4E91-BE51-32957DC7CD1D}" destId="{9CCC8D7B-2611-4641-B7E5-F6B357915F5F}" srcOrd="1" destOrd="0" parTransId="{213B5F9E-9C72-494B-A709-ACF591DF4C29}" sibTransId="{A929C615-9EFE-4213-B0DF-1E2AA20DF2DD}"/>
    <dgm:cxn modelId="{19E2F30C-A941-4EF0-BE48-D6EEE7DCCDC6}" srcId="{DD7E5D30-EF4C-4E91-BE51-32957DC7CD1D}" destId="{D5676DB5-9720-4FCA-AC3C-BDD4320E6B41}" srcOrd="0" destOrd="0" parTransId="{ABC75476-E976-4D5E-B373-EBC48C088CA3}" sibTransId="{B8B91BB5-CE66-416C-BE16-6CE13D3771F0}"/>
    <dgm:cxn modelId="{0CB6CE1F-02E1-4272-840A-C11B83999303}" type="presOf" srcId="{1F29648F-02CF-4933-A5DF-AA0329A2B483}" destId="{99E29025-5EBD-48A7-B5D6-AD88A091E7CC}" srcOrd="0" destOrd="0" presId="urn:microsoft.com/office/officeart/2005/8/layout/orgChart1"/>
    <dgm:cxn modelId="{41D6CB26-24A8-4361-89D5-D670423E4BF8}" type="presOf" srcId="{DD7E5D30-EF4C-4E91-BE51-32957DC7CD1D}" destId="{6DF12BCF-25E8-42C5-AD11-722CBF25CE19}" srcOrd="0" destOrd="0" presId="urn:microsoft.com/office/officeart/2005/8/layout/orgChart1"/>
    <dgm:cxn modelId="{8B692F4B-AEBD-4833-A4D8-62DAD534F3DC}" type="presOf" srcId="{D5676DB5-9720-4FCA-AC3C-BDD4320E6B41}" destId="{A1AEA2CA-1315-44D7-8322-E184FCDFAB89}" srcOrd="1" destOrd="0" presId="urn:microsoft.com/office/officeart/2005/8/layout/orgChart1"/>
    <dgm:cxn modelId="{2D928688-BD67-4A17-B764-8EDE5190CC45}" type="presOf" srcId="{DD7E5D30-EF4C-4E91-BE51-32957DC7CD1D}" destId="{5B4B4422-D698-4B50-9897-BFC5A92EC66A}" srcOrd="1" destOrd="0" presId="urn:microsoft.com/office/officeart/2005/8/layout/orgChart1"/>
    <dgm:cxn modelId="{1A47B58E-75D8-4C91-9944-7351D95FB3A6}" type="presOf" srcId="{D5676DB5-9720-4FCA-AC3C-BDD4320E6B41}" destId="{14E13437-9488-4051-9FC1-20DA908D3B8C}" srcOrd="0" destOrd="0" presId="urn:microsoft.com/office/officeart/2005/8/layout/orgChart1"/>
    <dgm:cxn modelId="{FAC4B78E-E347-4864-B4B1-9DCCD4083F7D}" srcId="{1F29648F-02CF-4933-A5DF-AA0329A2B483}" destId="{DD7E5D30-EF4C-4E91-BE51-32957DC7CD1D}" srcOrd="0" destOrd="0" parTransId="{1E39F0C3-FA6B-4D93-B14B-6EFE83995A9C}" sibTransId="{F64E76D4-F6D9-40B5-A73A-6B4A3FA08B42}"/>
    <dgm:cxn modelId="{FBB77AAE-766C-409B-8B5A-6187DAB47E7F}" type="presOf" srcId="{ABC75476-E976-4D5E-B373-EBC48C088CA3}" destId="{8F10570A-4579-4D0F-B5D8-CC790A5548AF}" srcOrd="0" destOrd="0" presId="urn:microsoft.com/office/officeart/2005/8/layout/orgChart1"/>
    <dgm:cxn modelId="{13F29AC1-232F-4BAE-B1EF-01E3A95EEFEF}" type="presOf" srcId="{213B5F9E-9C72-494B-A709-ACF591DF4C29}" destId="{DDCBAED2-10A9-45E5-A420-72377E91C22D}" srcOrd="0" destOrd="0" presId="urn:microsoft.com/office/officeart/2005/8/layout/orgChart1"/>
    <dgm:cxn modelId="{2F4C2ACF-A9B5-45FA-BACA-1AD4752EAEF9}" type="presOf" srcId="{9CCC8D7B-2611-4641-B7E5-F6B357915F5F}" destId="{C065B33A-AB7F-4C56-9117-E31516159ABE}" srcOrd="1" destOrd="0" presId="urn:microsoft.com/office/officeart/2005/8/layout/orgChart1"/>
    <dgm:cxn modelId="{86A73096-89A8-401D-8E75-BCBDD13913ED}" type="presParOf" srcId="{99E29025-5EBD-48A7-B5D6-AD88A091E7CC}" destId="{CD4EBBF1-710F-4693-ABD5-1C17F3257A17}" srcOrd="0" destOrd="0" presId="urn:microsoft.com/office/officeart/2005/8/layout/orgChart1"/>
    <dgm:cxn modelId="{D936F15C-D281-40B5-914A-E260B4011385}" type="presParOf" srcId="{CD4EBBF1-710F-4693-ABD5-1C17F3257A17}" destId="{97CAA7FB-636D-4AF1-91A0-D62A81C501A8}" srcOrd="0" destOrd="0" presId="urn:microsoft.com/office/officeart/2005/8/layout/orgChart1"/>
    <dgm:cxn modelId="{AF375D3D-2EB8-476D-A8D0-A12D62D7B510}" type="presParOf" srcId="{97CAA7FB-636D-4AF1-91A0-D62A81C501A8}" destId="{6DF12BCF-25E8-42C5-AD11-722CBF25CE19}" srcOrd="0" destOrd="0" presId="urn:microsoft.com/office/officeart/2005/8/layout/orgChart1"/>
    <dgm:cxn modelId="{379348C6-D5AF-415B-BA1A-86E87790E907}" type="presParOf" srcId="{97CAA7FB-636D-4AF1-91A0-D62A81C501A8}" destId="{5B4B4422-D698-4B50-9897-BFC5A92EC66A}" srcOrd="1" destOrd="0" presId="urn:microsoft.com/office/officeart/2005/8/layout/orgChart1"/>
    <dgm:cxn modelId="{5A375EF7-9327-4BB0-92C1-24E23891EAED}" type="presParOf" srcId="{CD4EBBF1-710F-4693-ABD5-1C17F3257A17}" destId="{3BB44238-0037-4BD6-ADF5-AD0B6C5B360A}" srcOrd="1" destOrd="0" presId="urn:microsoft.com/office/officeart/2005/8/layout/orgChart1"/>
    <dgm:cxn modelId="{59BD1875-FEB7-42B4-9E15-AC59C247C680}" type="presParOf" srcId="{3BB44238-0037-4BD6-ADF5-AD0B6C5B360A}" destId="{8F10570A-4579-4D0F-B5D8-CC790A5548AF}" srcOrd="0" destOrd="0" presId="urn:microsoft.com/office/officeart/2005/8/layout/orgChart1"/>
    <dgm:cxn modelId="{B8FDED2B-C50B-4743-BF5F-855C0BEE9885}" type="presParOf" srcId="{3BB44238-0037-4BD6-ADF5-AD0B6C5B360A}" destId="{DC400915-FD60-4086-86F1-B45BCBDE2F7B}" srcOrd="1" destOrd="0" presId="urn:microsoft.com/office/officeart/2005/8/layout/orgChart1"/>
    <dgm:cxn modelId="{F4BE3EDE-27CA-4B59-89FA-46EC35468FAD}" type="presParOf" srcId="{DC400915-FD60-4086-86F1-B45BCBDE2F7B}" destId="{3E013B94-0381-465F-B34F-8A2BF181F502}" srcOrd="0" destOrd="0" presId="urn:microsoft.com/office/officeart/2005/8/layout/orgChart1"/>
    <dgm:cxn modelId="{AD692858-2E4D-42B1-A83B-D5E2F2FDAD5A}" type="presParOf" srcId="{3E013B94-0381-465F-B34F-8A2BF181F502}" destId="{14E13437-9488-4051-9FC1-20DA908D3B8C}" srcOrd="0" destOrd="0" presId="urn:microsoft.com/office/officeart/2005/8/layout/orgChart1"/>
    <dgm:cxn modelId="{17E28780-EEA6-468A-A1E9-BC5AAC0855C9}" type="presParOf" srcId="{3E013B94-0381-465F-B34F-8A2BF181F502}" destId="{A1AEA2CA-1315-44D7-8322-E184FCDFAB89}" srcOrd="1" destOrd="0" presId="urn:microsoft.com/office/officeart/2005/8/layout/orgChart1"/>
    <dgm:cxn modelId="{D8ACE71D-D088-4C13-9B96-343847612530}" type="presParOf" srcId="{DC400915-FD60-4086-86F1-B45BCBDE2F7B}" destId="{75307270-F7CC-4C93-BFB2-F2917457262C}" srcOrd="1" destOrd="0" presId="urn:microsoft.com/office/officeart/2005/8/layout/orgChart1"/>
    <dgm:cxn modelId="{2FC34EE5-2675-4D95-A68D-FDB80F4558BB}" type="presParOf" srcId="{DC400915-FD60-4086-86F1-B45BCBDE2F7B}" destId="{E70F50A6-537A-472D-BA6C-0E15242DA299}" srcOrd="2" destOrd="0" presId="urn:microsoft.com/office/officeart/2005/8/layout/orgChart1"/>
    <dgm:cxn modelId="{4C0CB9BB-4226-4917-9554-8710F429C4A3}" type="presParOf" srcId="{3BB44238-0037-4BD6-ADF5-AD0B6C5B360A}" destId="{DDCBAED2-10A9-45E5-A420-72377E91C22D}" srcOrd="2" destOrd="0" presId="urn:microsoft.com/office/officeart/2005/8/layout/orgChart1"/>
    <dgm:cxn modelId="{46EF5B07-13A5-405E-AE28-238002BF261F}" type="presParOf" srcId="{3BB44238-0037-4BD6-ADF5-AD0B6C5B360A}" destId="{6E3627BD-1CE6-4772-98B7-8179D20E8904}" srcOrd="3" destOrd="0" presId="urn:microsoft.com/office/officeart/2005/8/layout/orgChart1"/>
    <dgm:cxn modelId="{BD5F8B61-A357-4604-A290-1095C886E0EF}" type="presParOf" srcId="{6E3627BD-1CE6-4772-98B7-8179D20E8904}" destId="{A4B13B81-C1E4-4988-8307-B856A9A84C75}" srcOrd="0" destOrd="0" presId="urn:microsoft.com/office/officeart/2005/8/layout/orgChart1"/>
    <dgm:cxn modelId="{1B128D8D-4209-43D5-9AA2-C90EB07548EA}" type="presParOf" srcId="{A4B13B81-C1E4-4988-8307-B856A9A84C75}" destId="{6500F0C1-CFE0-4AB2-8EAB-805E7F1A237E}" srcOrd="0" destOrd="0" presId="urn:microsoft.com/office/officeart/2005/8/layout/orgChart1"/>
    <dgm:cxn modelId="{5515160D-7749-47C6-8493-0068B99910B5}" type="presParOf" srcId="{A4B13B81-C1E4-4988-8307-B856A9A84C75}" destId="{C065B33A-AB7F-4C56-9117-E31516159ABE}" srcOrd="1" destOrd="0" presId="urn:microsoft.com/office/officeart/2005/8/layout/orgChart1"/>
    <dgm:cxn modelId="{469DC368-7864-44CF-BD26-EF5555E4786D}" type="presParOf" srcId="{6E3627BD-1CE6-4772-98B7-8179D20E8904}" destId="{7199A686-D643-47AE-A699-5B400CFF0DBB}" srcOrd="1" destOrd="0" presId="urn:microsoft.com/office/officeart/2005/8/layout/orgChart1"/>
    <dgm:cxn modelId="{DBA6CEFF-D92B-4980-A7E6-EA7BD814F630}" type="presParOf" srcId="{6E3627BD-1CE6-4772-98B7-8179D20E8904}" destId="{54398EE8-CF4D-4A89-A7B4-68CAC147A3B2}" srcOrd="2" destOrd="0" presId="urn:microsoft.com/office/officeart/2005/8/layout/orgChart1"/>
    <dgm:cxn modelId="{E7908ACB-D835-4B56-850E-BF073AB4086E}" type="presParOf" srcId="{CD4EBBF1-710F-4693-ABD5-1C17F3257A17}" destId="{F3BA47ED-109F-40FD-A67A-26FD1B1CF7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5B5AE1-FF83-42E5-AF8B-8AC6B1E1020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376B9-9AD4-46C2-8368-37BFAE07454E}">
      <dgm:prSet phldrT="[Text]"/>
      <dgm:spPr/>
      <dgm:t>
        <a:bodyPr/>
        <a:lstStyle/>
        <a:p>
          <a:r>
            <a:rPr lang="bn-BD" dirty="0">
              <a:cs typeface="Ekushey Mohua" panose="03080603080002020207" pitchFamily="66"/>
            </a:rPr>
            <a:t>দুধ দোহন পদ্ধতি কয়টি ? </a:t>
          </a:r>
          <a:endParaRPr lang="en-US" dirty="0">
            <a:cs typeface="Ekushey Mohua" panose="03080603080002020207" pitchFamily="66"/>
          </a:endParaRPr>
        </a:p>
      </dgm:t>
    </dgm:pt>
    <dgm:pt modelId="{0E91E897-42A7-4DFE-80EC-D7575CDE9226}" type="parTrans" cxnId="{665645AC-3B68-4D49-90BC-C7821343B653}">
      <dgm:prSet/>
      <dgm:spPr/>
      <dgm:t>
        <a:bodyPr/>
        <a:lstStyle/>
        <a:p>
          <a:endParaRPr lang="en-US"/>
        </a:p>
      </dgm:t>
    </dgm:pt>
    <dgm:pt modelId="{74888EAF-1CDE-43D6-B04E-04A4BA9217F2}" type="sibTrans" cxnId="{665645AC-3B68-4D49-90BC-C7821343B653}">
      <dgm:prSet/>
      <dgm:spPr/>
      <dgm:t>
        <a:bodyPr/>
        <a:lstStyle/>
        <a:p>
          <a:endParaRPr lang="en-US"/>
        </a:p>
      </dgm:t>
    </dgm:pt>
    <dgm:pt modelId="{C8FB5221-81C4-4398-AE6A-147DE62B6A7F}">
      <dgm:prSet phldrT="[Text]"/>
      <dgm:spPr/>
      <dgm:t>
        <a:bodyPr/>
        <a:lstStyle/>
        <a:p>
          <a:r>
            <a:rPr lang="bn-BD" dirty="0">
              <a:cs typeface="Ekushey Mohua" panose="03080603080002020207" pitchFamily="66"/>
            </a:rPr>
            <a:t>০২টি</a:t>
          </a:r>
          <a:r>
            <a:rPr lang="bn-BD" dirty="0"/>
            <a:t> </a:t>
          </a:r>
          <a:endParaRPr lang="en-US" dirty="0"/>
        </a:p>
      </dgm:t>
    </dgm:pt>
    <dgm:pt modelId="{4D33AD60-7F84-449B-B910-6EB9DB13BEB9}" type="parTrans" cxnId="{CDFD51A2-24C8-44AF-BF72-479F94F2D2BD}">
      <dgm:prSet/>
      <dgm:spPr/>
      <dgm:t>
        <a:bodyPr/>
        <a:lstStyle/>
        <a:p>
          <a:endParaRPr lang="en-US"/>
        </a:p>
      </dgm:t>
    </dgm:pt>
    <dgm:pt modelId="{A8869415-C752-4A51-A789-CBBEF9D713C1}" type="sibTrans" cxnId="{CDFD51A2-24C8-44AF-BF72-479F94F2D2BD}">
      <dgm:prSet/>
      <dgm:spPr/>
      <dgm:t>
        <a:bodyPr/>
        <a:lstStyle/>
        <a:p>
          <a:endParaRPr lang="en-US"/>
        </a:p>
      </dgm:t>
    </dgm:pt>
    <dgm:pt modelId="{E7D2076A-C62A-4325-BD27-915515851FF6}">
      <dgm:prSet phldrT="[Text]"/>
      <dgm:spPr/>
      <dgm:t>
        <a:bodyPr/>
        <a:lstStyle/>
        <a:p>
          <a:r>
            <a:rPr lang="bn-BD" dirty="0">
              <a:cs typeface="Ekushey Mohua" panose="03080603080002020207" pitchFamily="66"/>
            </a:rPr>
            <a:t>০৩টি</a:t>
          </a:r>
          <a:r>
            <a:rPr lang="bn-BD" dirty="0"/>
            <a:t> </a:t>
          </a:r>
          <a:endParaRPr lang="en-US" dirty="0"/>
        </a:p>
      </dgm:t>
    </dgm:pt>
    <dgm:pt modelId="{DF88EDCC-A150-46B3-89B5-C10A0FC70ED4}" type="parTrans" cxnId="{DF46B018-A343-45D2-8A46-31DE7375A274}">
      <dgm:prSet/>
      <dgm:spPr/>
      <dgm:t>
        <a:bodyPr/>
        <a:lstStyle/>
        <a:p>
          <a:endParaRPr lang="en-US"/>
        </a:p>
      </dgm:t>
    </dgm:pt>
    <dgm:pt modelId="{74376BA5-0C1F-4227-896E-2D1DDBA1397A}" type="sibTrans" cxnId="{DF46B018-A343-45D2-8A46-31DE7375A274}">
      <dgm:prSet/>
      <dgm:spPr/>
      <dgm:t>
        <a:bodyPr/>
        <a:lstStyle/>
        <a:p>
          <a:endParaRPr lang="en-US"/>
        </a:p>
      </dgm:t>
    </dgm:pt>
    <dgm:pt modelId="{5145A09F-DCF5-4652-8205-900A6436DD83}">
      <dgm:prSet phldrT="[Text]"/>
      <dgm:spPr/>
      <dgm:t>
        <a:bodyPr/>
        <a:lstStyle/>
        <a:p>
          <a:r>
            <a:rPr lang="bn-BD" dirty="0">
              <a:cs typeface="Ekushey Mohua" panose="03080603080002020207" pitchFamily="66"/>
            </a:rPr>
            <a:t>৪টি</a:t>
          </a:r>
          <a:r>
            <a:rPr lang="bn-BD" dirty="0"/>
            <a:t> </a:t>
          </a:r>
          <a:endParaRPr lang="en-US" dirty="0"/>
        </a:p>
      </dgm:t>
    </dgm:pt>
    <dgm:pt modelId="{D462FEE1-6931-4551-80EF-761241F6CB46}" type="parTrans" cxnId="{01B6178C-88F5-4822-93BD-9E361DA485F9}">
      <dgm:prSet/>
      <dgm:spPr/>
      <dgm:t>
        <a:bodyPr/>
        <a:lstStyle/>
        <a:p>
          <a:endParaRPr lang="en-US"/>
        </a:p>
      </dgm:t>
    </dgm:pt>
    <dgm:pt modelId="{34F40979-B56E-4342-88B7-A6212E1953BA}" type="sibTrans" cxnId="{01B6178C-88F5-4822-93BD-9E361DA485F9}">
      <dgm:prSet/>
      <dgm:spPr/>
      <dgm:t>
        <a:bodyPr/>
        <a:lstStyle/>
        <a:p>
          <a:endParaRPr lang="en-US"/>
        </a:p>
      </dgm:t>
    </dgm:pt>
    <dgm:pt modelId="{886B9992-116E-474E-8357-1B64AE0A6A92}">
      <dgm:prSet/>
      <dgm:spPr/>
      <dgm:t>
        <a:bodyPr/>
        <a:lstStyle/>
        <a:p>
          <a:r>
            <a:rPr lang="bn-BD" dirty="0"/>
            <a:t>০১টি</a:t>
          </a:r>
          <a:endParaRPr lang="en-US" dirty="0"/>
        </a:p>
      </dgm:t>
    </dgm:pt>
    <dgm:pt modelId="{FB14D62B-C527-4AAD-808C-700ADBFF8693}" type="parTrans" cxnId="{7ACA483D-DD3F-43F6-847F-380B5D8B1B79}">
      <dgm:prSet/>
      <dgm:spPr/>
      <dgm:t>
        <a:bodyPr/>
        <a:lstStyle/>
        <a:p>
          <a:endParaRPr lang="en-US"/>
        </a:p>
      </dgm:t>
    </dgm:pt>
    <dgm:pt modelId="{16858D77-EC09-4549-B992-068D63D64CC1}" type="sibTrans" cxnId="{7ACA483D-DD3F-43F6-847F-380B5D8B1B79}">
      <dgm:prSet/>
      <dgm:spPr/>
      <dgm:t>
        <a:bodyPr/>
        <a:lstStyle/>
        <a:p>
          <a:endParaRPr lang="en-US"/>
        </a:p>
      </dgm:t>
    </dgm:pt>
    <dgm:pt modelId="{12CC0118-1D15-4F4D-8A52-AA3F3011A751}" type="pres">
      <dgm:prSet presAssocID="{8B5B5AE1-FF83-42E5-AF8B-8AC6B1E102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78A51F-5954-44E9-9E19-425CCA4A3504}" type="pres">
      <dgm:prSet presAssocID="{B15376B9-9AD4-46C2-8368-37BFAE07454E}" presName="hierRoot1" presStyleCnt="0">
        <dgm:presLayoutVars>
          <dgm:hierBranch val="init"/>
        </dgm:presLayoutVars>
      </dgm:prSet>
      <dgm:spPr/>
    </dgm:pt>
    <dgm:pt modelId="{4C5A8955-654E-4C4E-974B-5F5C24652DAE}" type="pres">
      <dgm:prSet presAssocID="{B15376B9-9AD4-46C2-8368-37BFAE07454E}" presName="rootComposite1" presStyleCnt="0"/>
      <dgm:spPr/>
    </dgm:pt>
    <dgm:pt modelId="{D464A1DB-EC3C-4543-933A-218B64454DC8}" type="pres">
      <dgm:prSet presAssocID="{B15376B9-9AD4-46C2-8368-37BFAE07454E}" presName="rootText1" presStyleLbl="node0" presStyleIdx="0" presStyleCnt="1" custScaleX="144054" custScaleY="19876" custLinFactY="-20769" custLinFactNeighborX="-6512" custLinFactNeighborY="-100000">
        <dgm:presLayoutVars>
          <dgm:chPref val="3"/>
        </dgm:presLayoutVars>
      </dgm:prSet>
      <dgm:spPr/>
    </dgm:pt>
    <dgm:pt modelId="{355F2290-0547-434E-9DCE-DEA3CA3A714B}" type="pres">
      <dgm:prSet presAssocID="{B15376B9-9AD4-46C2-8368-37BFAE07454E}" presName="rootConnector1" presStyleLbl="node1" presStyleIdx="0" presStyleCnt="0"/>
      <dgm:spPr/>
    </dgm:pt>
    <dgm:pt modelId="{204998F5-F6F3-4446-B961-0B5B6D4841B0}" type="pres">
      <dgm:prSet presAssocID="{B15376B9-9AD4-46C2-8368-37BFAE07454E}" presName="hierChild2" presStyleCnt="0"/>
      <dgm:spPr/>
    </dgm:pt>
    <dgm:pt modelId="{B653F13A-EDFA-4C94-9BB9-6B98FDC2A9A9}" type="pres">
      <dgm:prSet presAssocID="{FB14D62B-C527-4AAD-808C-700ADBFF8693}" presName="Name37" presStyleLbl="parChTrans1D2" presStyleIdx="0" presStyleCnt="4"/>
      <dgm:spPr/>
    </dgm:pt>
    <dgm:pt modelId="{757DE4B4-ED0A-4542-8FB2-BF1BE6E6541F}" type="pres">
      <dgm:prSet presAssocID="{886B9992-116E-474E-8357-1B64AE0A6A92}" presName="hierRoot2" presStyleCnt="0">
        <dgm:presLayoutVars>
          <dgm:hierBranch val="init"/>
        </dgm:presLayoutVars>
      </dgm:prSet>
      <dgm:spPr/>
    </dgm:pt>
    <dgm:pt modelId="{53D1615B-58EB-4186-8379-65637CE09079}" type="pres">
      <dgm:prSet presAssocID="{886B9992-116E-474E-8357-1B64AE0A6A92}" presName="rootComposite" presStyleCnt="0"/>
      <dgm:spPr/>
    </dgm:pt>
    <dgm:pt modelId="{97A4B173-FF0C-4357-B1E9-D5387DC9E3FA}" type="pres">
      <dgm:prSet presAssocID="{886B9992-116E-474E-8357-1B64AE0A6A92}" presName="rootText" presStyleLbl="node2" presStyleIdx="0" presStyleCnt="4" custScaleX="13302" custScaleY="15257" custLinFactNeighborX="13391" custLinFactNeighborY="-70455">
        <dgm:presLayoutVars>
          <dgm:chPref val="3"/>
        </dgm:presLayoutVars>
      </dgm:prSet>
      <dgm:spPr/>
    </dgm:pt>
    <dgm:pt modelId="{C817EB11-889C-4F5B-BCA8-6A8F045BB0CB}" type="pres">
      <dgm:prSet presAssocID="{886B9992-116E-474E-8357-1B64AE0A6A92}" presName="rootConnector" presStyleLbl="node2" presStyleIdx="0" presStyleCnt="4"/>
      <dgm:spPr/>
    </dgm:pt>
    <dgm:pt modelId="{AE730FC5-AEEE-4C96-B05E-F81AB22CCB8F}" type="pres">
      <dgm:prSet presAssocID="{886B9992-116E-474E-8357-1B64AE0A6A92}" presName="hierChild4" presStyleCnt="0"/>
      <dgm:spPr/>
    </dgm:pt>
    <dgm:pt modelId="{CCA4CAEB-1ADA-4C49-9FA4-9B6D2EC9E9AD}" type="pres">
      <dgm:prSet presAssocID="{886B9992-116E-474E-8357-1B64AE0A6A92}" presName="hierChild5" presStyleCnt="0"/>
      <dgm:spPr/>
    </dgm:pt>
    <dgm:pt modelId="{7EF7D174-CF14-4D78-9505-41C74A1AD065}" type="pres">
      <dgm:prSet presAssocID="{4D33AD60-7F84-449B-B910-6EB9DB13BEB9}" presName="Name37" presStyleLbl="parChTrans1D2" presStyleIdx="1" presStyleCnt="4"/>
      <dgm:spPr/>
    </dgm:pt>
    <dgm:pt modelId="{63E62EC3-52B0-4501-B496-BE74C64073AB}" type="pres">
      <dgm:prSet presAssocID="{C8FB5221-81C4-4398-AE6A-147DE62B6A7F}" presName="hierRoot2" presStyleCnt="0">
        <dgm:presLayoutVars>
          <dgm:hierBranch val="init"/>
        </dgm:presLayoutVars>
      </dgm:prSet>
      <dgm:spPr/>
    </dgm:pt>
    <dgm:pt modelId="{FEF6ACA3-5388-46DF-85C5-BBECAD0E5059}" type="pres">
      <dgm:prSet presAssocID="{C8FB5221-81C4-4398-AE6A-147DE62B6A7F}" presName="rootComposite" presStyleCnt="0"/>
      <dgm:spPr/>
    </dgm:pt>
    <dgm:pt modelId="{A0C80847-0672-4393-AE57-61BF4BDDDC8E}" type="pres">
      <dgm:prSet presAssocID="{C8FB5221-81C4-4398-AE6A-147DE62B6A7F}" presName="rootText" presStyleLbl="node2" presStyleIdx="1" presStyleCnt="4" custScaleX="12318" custScaleY="16375" custLinFactNeighborX="8733" custLinFactNeighborY="-71639">
        <dgm:presLayoutVars>
          <dgm:chPref val="3"/>
        </dgm:presLayoutVars>
      </dgm:prSet>
      <dgm:spPr/>
    </dgm:pt>
    <dgm:pt modelId="{5981EFD1-A41F-4249-AA2B-9AB42B672675}" type="pres">
      <dgm:prSet presAssocID="{C8FB5221-81C4-4398-AE6A-147DE62B6A7F}" presName="rootConnector" presStyleLbl="node2" presStyleIdx="1" presStyleCnt="4"/>
      <dgm:spPr/>
    </dgm:pt>
    <dgm:pt modelId="{F3F5FFA2-DE53-4C02-8B4A-B55310FE9DF6}" type="pres">
      <dgm:prSet presAssocID="{C8FB5221-81C4-4398-AE6A-147DE62B6A7F}" presName="hierChild4" presStyleCnt="0"/>
      <dgm:spPr/>
    </dgm:pt>
    <dgm:pt modelId="{C423762E-CE35-4C61-BCDE-73630ADB1943}" type="pres">
      <dgm:prSet presAssocID="{C8FB5221-81C4-4398-AE6A-147DE62B6A7F}" presName="hierChild5" presStyleCnt="0"/>
      <dgm:spPr/>
    </dgm:pt>
    <dgm:pt modelId="{DE82D1E0-94F3-41DD-8C03-7ED02A1C545C}" type="pres">
      <dgm:prSet presAssocID="{DF88EDCC-A150-46B3-89B5-C10A0FC70ED4}" presName="Name37" presStyleLbl="parChTrans1D2" presStyleIdx="2" presStyleCnt="4"/>
      <dgm:spPr/>
    </dgm:pt>
    <dgm:pt modelId="{22A03897-107C-4B87-B0A8-091BBACD320B}" type="pres">
      <dgm:prSet presAssocID="{E7D2076A-C62A-4325-BD27-915515851FF6}" presName="hierRoot2" presStyleCnt="0">
        <dgm:presLayoutVars>
          <dgm:hierBranch val="init"/>
        </dgm:presLayoutVars>
      </dgm:prSet>
      <dgm:spPr/>
    </dgm:pt>
    <dgm:pt modelId="{07551B02-AC94-4907-BC59-B403871E1A55}" type="pres">
      <dgm:prSet presAssocID="{E7D2076A-C62A-4325-BD27-915515851FF6}" presName="rootComposite" presStyleCnt="0"/>
      <dgm:spPr/>
    </dgm:pt>
    <dgm:pt modelId="{2B7BBF64-636E-441A-BA4A-DAD9E32F8F96}" type="pres">
      <dgm:prSet presAssocID="{E7D2076A-C62A-4325-BD27-915515851FF6}" presName="rootText" presStyleLbl="node2" presStyleIdx="2" presStyleCnt="4" custScaleX="12018" custScaleY="15348" custLinFactNeighborX="3088" custLinFactNeighborY="-71125">
        <dgm:presLayoutVars>
          <dgm:chPref val="3"/>
        </dgm:presLayoutVars>
      </dgm:prSet>
      <dgm:spPr/>
    </dgm:pt>
    <dgm:pt modelId="{B394ED30-5E4D-413E-BECC-2A247E579125}" type="pres">
      <dgm:prSet presAssocID="{E7D2076A-C62A-4325-BD27-915515851FF6}" presName="rootConnector" presStyleLbl="node2" presStyleIdx="2" presStyleCnt="4"/>
      <dgm:spPr/>
    </dgm:pt>
    <dgm:pt modelId="{7368E2F8-7F1B-48A8-846B-621B4F253A2F}" type="pres">
      <dgm:prSet presAssocID="{E7D2076A-C62A-4325-BD27-915515851FF6}" presName="hierChild4" presStyleCnt="0"/>
      <dgm:spPr/>
    </dgm:pt>
    <dgm:pt modelId="{35BA857D-2110-4753-932E-2DBF9791E81D}" type="pres">
      <dgm:prSet presAssocID="{E7D2076A-C62A-4325-BD27-915515851FF6}" presName="hierChild5" presStyleCnt="0"/>
      <dgm:spPr/>
    </dgm:pt>
    <dgm:pt modelId="{E4283D52-2896-467C-8D71-69C69FB7A294}" type="pres">
      <dgm:prSet presAssocID="{D462FEE1-6931-4551-80EF-761241F6CB46}" presName="Name37" presStyleLbl="parChTrans1D2" presStyleIdx="3" presStyleCnt="4"/>
      <dgm:spPr/>
    </dgm:pt>
    <dgm:pt modelId="{A859239B-8896-43D3-B6B4-F74DE22649F9}" type="pres">
      <dgm:prSet presAssocID="{5145A09F-DCF5-4652-8205-900A6436DD83}" presName="hierRoot2" presStyleCnt="0">
        <dgm:presLayoutVars>
          <dgm:hierBranch val="init"/>
        </dgm:presLayoutVars>
      </dgm:prSet>
      <dgm:spPr/>
    </dgm:pt>
    <dgm:pt modelId="{98AF9CD3-4A93-4ECF-BC68-B08A3CD5DF78}" type="pres">
      <dgm:prSet presAssocID="{5145A09F-DCF5-4652-8205-900A6436DD83}" presName="rootComposite" presStyleCnt="0"/>
      <dgm:spPr/>
    </dgm:pt>
    <dgm:pt modelId="{94D75D64-1C94-41D8-89BF-142D8989BA88}" type="pres">
      <dgm:prSet presAssocID="{5145A09F-DCF5-4652-8205-900A6436DD83}" presName="rootText" presStyleLbl="node2" presStyleIdx="3" presStyleCnt="4" custScaleX="13176" custScaleY="13080" custLinFactNeighborX="-1645" custLinFactNeighborY="-70472">
        <dgm:presLayoutVars>
          <dgm:chPref val="3"/>
        </dgm:presLayoutVars>
      </dgm:prSet>
      <dgm:spPr/>
    </dgm:pt>
    <dgm:pt modelId="{880C62F2-57C6-4922-840E-2F1B5DB42408}" type="pres">
      <dgm:prSet presAssocID="{5145A09F-DCF5-4652-8205-900A6436DD83}" presName="rootConnector" presStyleLbl="node2" presStyleIdx="3" presStyleCnt="4"/>
      <dgm:spPr/>
    </dgm:pt>
    <dgm:pt modelId="{110A4890-21AA-4697-8095-8809799D1E1E}" type="pres">
      <dgm:prSet presAssocID="{5145A09F-DCF5-4652-8205-900A6436DD83}" presName="hierChild4" presStyleCnt="0"/>
      <dgm:spPr/>
    </dgm:pt>
    <dgm:pt modelId="{4DB070ED-B644-414C-B5A5-F5FDEB808A61}" type="pres">
      <dgm:prSet presAssocID="{5145A09F-DCF5-4652-8205-900A6436DD83}" presName="hierChild5" presStyleCnt="0"/>
      <dgm:spPr/>
    </dgm:pt>
    <dgm:pt modelId="{1E82EFC7-CCC7-4EFC-9342-4AD081769EEC}" type="pres">
      <dgm:prSet presAssocID="{B15376B9-9AD4-46C2-8368-37BFAE07454E}" presName="hierChild3" presStyleCnt="0"/>
      <dgm:spPr/>
    </dgm:pt>
  </dgm:ptLst>
  <dgm:cxnLst>
    <dgm:cxn modelId="{E0D68E05-B64B-4D5B-849A-1C575854D09C}" type="presOf" srcId="{DF88EDCC-A150-46B3-89B5-C10A0FC70ED4}" destId="{DE82D1E0-94F3-41DD-8C03-7ED02A1C545C}" srcOrd="0" destOrd="0" presId="urn:microsoft.com/office/officeart/2005/8/layout/orgChart1"/>
    <dgm:cxn modelId="{DF46B018-A343-45D2-8A46-31DE7375A274}" srcId="{B15376B9-9AD4-46C2-8368-37BFAE07454E}" destId="{E7D2076A-C62A-4325-BD27-915515851FF6}" srcOrd="2" destOrd="0" parTransId="{DF88EDCC-A150-46B3-89B5-C10A0FC70ED4}" sibTransId="{74376BA5-0C1F-4227-896E-2D1DDBA1397A}"/>
    <dgm:cxn modelId="{952B7F26-1267-4FDE-B1BC-933BA3EF9AD1}" type="presOf" srcId="{4D33AD60-7F84-449B-B910-6EB9DB13BEB9}" destId="{7EF7D174-CF14-4D78-9505-41C74A1AD065}" srcOrd="0" destOrd="0" presId="urn:microsoft.com/office/officeart/2005/8/layout/orgChart1"/>
    <dgm:cxn modelId="{2D5E5D32-D351-43AA-BDA1-D2B04CA2C080}" type="presOf" srcId="{886B9992-116E-474E-8357-1B64AE0A6A92}" destId="{97A4B173-FF0C-4357-B1E9-D5387DC9E3FA}" srcOrd="0" destOrd="0" presId="urn:microsoft.com/office/officeart/2005/8/layout/orgChart1"/>
    <dgm:cxn modelId="{7ACA483D-DD3F-43F6-847F-380B5D8B1B79}" srcId="{B15376B9-9AD4-46C2-8368-37BFAE07454E}" destId="{886B9992-116E-474E-8357-1B64AE0A6A92}" srcOrd="0" destOrd="0" parTransId="{FB14D62B-C527-4AAD-808C-700ADBFF8693}" sibTransId="{16858D77-EC09-4549-B992-068D63D64CC1}"/>
    <dgm:cxn modelId="{A778DC3E-65B0-40E2-A497-97AC06A876AB}" type="presOf" srcId="{C8FB5221-81C4-4398-AE6A-147DE62B6A7F}" destId="{5981EFD1-A41F-4249-AA2B-9AB42B672675}" srcOrd="1" destOrd="0" presId="urn:microsoft.com/office/officeart/2005/8/layout/orgChart1"/>
    <dgm:cxn modelId="{0FD26B48-8E77-401E-9CB0-B8F19C503508}" type="presOf" srcId="{5145A09F-DCF5-4652-8205-900A6436DD83}" destId="{94D75D64-1C94-41D8-89BF-142D8989BA88}" srcOrd="0" destOrd="0" presId="urn:microsoft.com/office/officeart/2005/8/layout/orgChart1"/>
    <dgm:cxn modelId="{9653DA50-46F0-4A8D-9C45-E61BDD8D12BD}" type="presOf" srcId="{8B5B5AE1-FF83-42E5-AF8B-8AC6B1E10208}" destId="{12CC0118-1D15-4F4D-8A52-AA3F3011A751}" srcOrd="0" destOrd="0" presId="urn:microsoft.com/office/officeart/2005/8/layout/orgChart1"/>
    <dgm:cxn modelId="{3535BB79-1DAB-4852-8CCB-8462BE43CE6E}" type="presOf" srcId="{E7D2076A-C62A-4325-BD27-915515851FF6}" destId="{2B7BBF64-636E-441A-BA4A-DAD9E32F8F96}" srcOrd="0" destOrd="0" presId="urn:microsoft.com/office/officeart/2005/8/layout/orgChart1"/>
    <dgm:cxn modelId="{59E09084-50D6-4DC8-B647-7C336B631BD4}" type="presOf" srcId="{B15376B9-9AD4-46C2-8368-37BFAE07454E}" destId="{355F2290-0547-434E-9DCE-DEA3CA3A714B}" srcOrd="1" destOrd="0" presId="urn:microsoft.com/office/officeart/2005/8/layout/orgChart1"/>
    <dgm:cxn modelId="{01B6178C-88F5-4822-93BD-9E361DA485F9}" srcId="{B15376B9-9AD4-46C2-8368-37BFAE07454E}" destId="{5145A09F-DCF5-4652-8205-900A6436DD83}" srcOrd="3" destOrd="0" parTransId="{D462FEE1-6931-4551-80EF-761241F6CB46}" sibTransId="{34F40979-B56E-4342-88B7-A6212E1953BA}"/>
    <dgm:cxn modelId="{63396595-3CC6-4A9B-9AD2-491C32C47A85}" type="presOf" srcId="{C8FB5221-81C4-4398-AE6A-147DE62B6A7F}" destId="{A0C80847-0672-4393-AE57-61BF4BDDDC8E}" srcOrd="0" destOrd="0" presId="urn:microsoft.com/office/officeart/2005/8/layout/orgChart1"/>
    <dgm:cxn modelId="{CDFD51A2-24C8-44AF-BF72-479F94F2D2BD}" srcId="{B15376B9-9AD4-46C2-8368-37BFAE07454E}" destId="{C8FB5221-81C4-4398-AE6A-147DE62B6A7F}" srcOrd="1" destOrd="0" parTransId="{4D33AD60-7F84-449B-B910-6EB9DB13BEB9}" sibTransId="{A8869415-C752-4A51-A789-CBBEF9D713C1}"/>
    <dgm:cxn modelId="{9D1788A4-749B-4AB7-9E77-AEEA35B7881D}" type="presOf" srcId="{5145A09F-DCF5-4652-8205-900A6436DD83}" destId="{880C62F2-57C6-4922-840E-2F1B5DB42408}" srcOrd="1" destOrd="0" presId="urn:microsoft.com/office/officeart/2005/8/layout/orgChart1"/>
    <dgm:cxn modelId="{76A790A5-6C22-4985-B16F-2D7A27F14BC4}" type="presOf" srcId="{FB14D62B-C527-4AAD-808C-700ADBFF8693}" destId="{B653F13A-EDFA-4C94-9BB9-6B98FDC2A9A9}" srcOrd="0" destOrd="0" presId="urn:microsoft.com/office/officeart/2005/8/layout/orgChart1"/>
    <dgm:cxn modelId="{665645AC-3B68-4D49-90BC-C7821343B653}" srcId="{8B5B5AE1-FF83-42E5-AF8B-8AC6B1E10208}" destId="{B15376B9-9AD4-46C2-8368-37BFAE07454E}" srcOrd="0" destOrd="0" parTransId="{0E91E897-42A7-4DFE-80EC-D7575CDE9226}" sibTransId="{74888EAF-1CDE-43D6-B04E-04A4BA9217F2}"/>
    <dgm:cxn modelId="{5B61A9B9-A84B-40FD-84E8-8AE79C8B8658}" type="presOf" srcId="{D462FEE1-6931-4551-80EF-761241F6CB46}" destId="{E4283D52-2896-467C-8D71-69C69FB7A294}" srcOrd="0" destOrd="0" presId="urn:microsoft.com/office/officeart/2005/8/layout/orgChart1"/>
    <dgm:cxn modelId="{B83F3FDC-B962-42D6-90B5-AA124EE948FB}" type="presOf" srcId="{886B9992-116E-474E-8357-1B64AE0A6A92}" destId="{C817EB11-889C-4F5B-BCA8-6A8F045BB0CB}" srcOrd="1" destOrd="0" presId="urn:microsoft.com/office/officeart/2005/8/layout/orgChart1"/>
    <dgm:cxn modelId="{95D4DEE3-97BE-4208-88B8-4433B7796BB6}" type="presOf" srcId="{B15376B9-9AD4-46C2-8368-37BFAE07454E}" destId="{D464A1DB-EC3C-4543-933A-218B64454DC8}" srcOrd="0" destOrd="0" presId="urn:microsoft.com/office/officeart/2005/8/layout/orgChart1"/>
    <dgm:cxn modelId="{8B7BEFF4-8CA0-4E00-95F8-2B379A5FF740}" type="presOf" srcId="{E7D2076A-C62A-4325-BD27-915515851FF6}" destId="{B394ED30-5E4D-413E-BECC-2A247E579125}" srcOrd="1" destOrd="0" presId="urn:microsoft.com/office/officeart/2005/8/layout/orgChart1"/>
    <dgm:cxn modelId="{868D71D8-EEB9-4997-B5B4-68795164EA4D}" type="presParOf" srcId="{12CC0118-1D15-4F4D-8A52-AA3F3011A751}" destId="{A878A51F-5954-44E9-9E19-425CCA4A3504}" srcOrd="0" destOrd="0" presId="urn:microsoft.com/office/officeart/2005/8/layout/orgChart1"/>
    <dgm:cxn modelId="{D1BABE82-BBFE-4E4B-926E-6A9DFCDDC33F}" type="presParOf" srcId="{A878A51F-5954-44E9-9E19-425CCA4A3504}" destId="{4C5A8955-654E-4C4E-974B-5F5C24652DAE}" srcOrd="0" destOrd="0" presId="urn:microsoft.com/office/officeart/2005/8/layout/orgChart1"/>
    <dgm:cxn modelId="{9F86CCE3-F11F-4D29-B2F0-4A585A6C568A}" type="presParOf" srcId="{4C5A8955-654E-4C4E-974B-5F5C24652DAE}" destId="{D464A1DB-EC3C-4543-933A-218B64454DC8}" srcOrd="0" destOrd="0" presId="urn:microsoft.com/office/officeart/2005/8/layout/orgChart1"/>
    <dgm:cxn modelId="{49445777-8423-4AAE-AA3F-13423459B65C}" type="presParOf" srcId="{4C5A8955-654E-4C4E-974B-5F5C24652DAE}" destId="{355F2290-0547-434E-9DCE-DEA3CA3A714B}" srcOrd="1" destOrd="0" presId="urn:microsoft.com/office/officeart/2005/8/layout/orgChart1"/>
    <dgm:cxn modelId="{B55B9E7C-6EDD-473A-970D-69DCE7AA9EAC}" type="presParOf" srcId="{A878A51F-5954-44E9-9E19-425CCA4A3504}" destId="{204998F5-F6F3-4446-B961-0B5B6D4841B0}" srcOrd="1" destOrd="0" presId="urn:microsoft.com/office/officeart/2005/8/layout/orgChart1"/>
    <dgm:cxn modelId="{8E8D5445-3EE7-4659-A151-35EC59B357A6}" type="presParOf" srcId="{204998F5-F6F3-4446-B961-0B5B6D4841B0}" destId="{B653F13A-EDFA-4C94-9BB9-6B98FDC2A9A9}" srcOrd="0" destOrd="0" presId="urn:microsoft.com/office/officeart/2005/8/layout/orgChart1"/>
    <dgm:cxn modelId="{B8F7223C-EA9E-424B-9316-C0D5FBDDF890}" type="presParOf" srcId="{204998F5-F6F3-4446-B961-0B5B6D4841B0}" destId="{757DE4B4-ED0A-4542-8FB2-BF1BE6E6541F}" srcOrd="1" destOrd="0" presId="urn:microsoft.com/office/officeart/2005/8/layout/orgChart1"/>
    <dgm:cxn modelId="{82EEB78C-5881-41B0-B742-3F6CBA33A489}" type="presParOf" srcId="{757DE4B4-ED0A-4542-8FB2-BF1BE6E6541F}" destId="{53D1615B-58EB-4186-8379-65637CE09079}" srcOrd="0" destOrd="0" presId="urn:microsoft.com/office/officeart/2005/8/layout/orgChart1"/>
    <dgm:cxn modelId="{A1DBE374-6E17-4624-9040-33DA05F55C7D}" type="presParOf" srcId="{53D1615B-58EB-4186-8379-65637CE09079}" destId="{97A4B173-FF0C-4357-B1E9-D5387DC9E3FA}" srcOrd="0" destOrd="0" presId="urn:microsoft.com/office/officeart/2005/8/layout/orgChart1"/>
    <dgm:cxn modelId="{932DE3AA-C600-410E-911C-CF0D86446400}" type="presParOf" srcId="{53D1615B-58EB-4186-8379-65637CE09079}" destId="{C817EB11-889C-4F5B-BCA8-6A8F045BB0CB}" srcOrd="1" destOrd="0" presId="urn:microsoft.com/office/officeart/2005/8/layout/orgChart1"/>
    <dgm:cxn modelId="{DB3ABD9A-E2C5-4F1F-903E-75F3439CC595}" type="presParOf" srcId="{757DE4B4-ED0A-4542-8FB2-BF1BE6E6541F}" destId="{AE730FC5-AEEE-4C96-B05E-F81AB22CCB8F}" srcOrd="1" destOrd="0" presId="urn:microsoft.com/office/officeart/2005/8/layout/orgChart1"/>
    <dgm:cxn modelId="{A0E31772-5125-4B3D-A9BA-C40A78C0F6A0}" type="presParOf" srcId="{757DE4B4-ED0A-4542-8FB2-BF1BE6E6541F}" destId="{CCA4CAEB-1ADA-4C49-9FA4-9B6D2EC9E9AD}" srcOrd="2" destOrd="0" presId="urn:microsoft.com/office/officeart/2005/8/layout/orgChart1"/>
    <dgm:cxn modelId="{42441CB8-623A-4177-A76C-0C091F28F72F}" type="presParOf" srcId="{204998F5-F6F3-4446-B961-0B5B6D4841B0}" destId="{7EF7D174-CF14-4D78-9505-41C74A1AD065}" srcOrd="2" destOrd="0" presId="urn:microsoft.com/office/officeart/2005/8/layout/orgChart1"/>
    <dgm:cxn modelId="{61CEE8C6-8ADA-4CC6-AF43-2A03F0BF7A08}" type="presParOf" srcId="{204998F5-F6F3-4446-B961-0B5B6D4841B0}" destId="{63E62EC3-52B0-4501-B496-BE74C64073AB}" srcOrd="3" destOrd="0" presId="urn:microsoft.com/office/officeart/2005/8/layout/orgChart1"/>
    <dgm:cxn modelId="{71F4A92E-3E76-4E60-93A0-9F102C95F772}" type="presParOf" srcId="{63E62EC3-52B0-4501-B496-BE74C64073AB}" destId="{FEF6ACA3-5388-46DF-85C5-BBECAD0E5059}" srcOrd="0" destOrd="0" presId="urn:microsoft.com/office/officeart/2005/8/layout/orgChart1"/>
    <dgm:cxn modelId="{0DF01FD9-821D-4B56-BE99-9396D133D62F}" type="presParOf" srcId="{FEF6ACA3-5388-46DF-85C5-BBECAD0E5059}" destId="{A0C80847-0672-4393-AE57-61BF4BDDDC8E}" srcOrd="0" destOrd="0" presId="urn:microsoft.com/office/officeart/2005/8/layout/orgChart1"/>
    <dgm:cxn modelId="{B4538009-A8AC-4FC8-AD44-8666F7CB650D}" type="presParOf" srcId="{FEF6ACA3-5388-46DF-85C5-BBECAD0E5059}" destId="{5981EFD1-A41F-4249-AA2B-9AB42B672675}" srcOrd="1" destOrd="0" presId="urn:microsoft.com/office/officeart/2005/8/layout/orgChart1"/>
    <dgm:cxn modelId="{2D679CEE-AF8A-4460-ADDB-BD29225C0007}" type="presParOf" srcId="{63E62EC3-52B0-4501-B496-BE74C64073AB}" destId="{F3F5FFA2-DE53-4C02-8B4A-B55310FE9DF6}" srcOrd="1" destOrd="0" presId="urn:microsoft.com/office/officeart/2005/8/layout/orgChart1"/>
    <dgm:cxn modelId="{3C9ADCEF-E03A-4524-80D8-512F7A98A6F1}" type="presParOf" srcId="{63E62EC3-52B0-4501-B496-BE74C64073AB}" destId="{C423762E-CE35-4C61-BCDE-73630ADB1943}" srcOrd="2" destOrd="0" presId="urn:microsoft.com/office/officeart/2005/8/layout/orgChart1"/>
    <dgm:cxn modelId="{3AA5A0A7-6A5B-4CBE-9783-591185C99B5C}" type="presParOf" srcId="{204998F5-F6F3-4446-B961-0B5B6D4841B0}" destId="{DE82D1E0-94F3-41DD-8C03-7ED02A1C545C}" srcOrd="4" destOrd="0" presId="urn:microsoft.com/office/officeart/2005/8/layout/orgChart1"/>
    <dgm:cxn modelId="{870B4F68-B38F-405B-9FA1-9C29D6625693}" type="presParOf" srcId="{204998F5-F6F3-4446-B961-0B5B6D4841B0}" destId="{22A03897-107C-4B87-B0A8-091BBACD320B}" srcOrd="5" destOrd="0" presId="urn:microsoft.com/office/officeart/2005/8/layout/orgChart1"/>
    <dgm:cxn modelId="{E5EE53CC-2D8B-4950-B961-21348D208059}" type="presParOf" srcId="{22A03897-107C-4B87-B0A8-091BBACD320B}" destId="{07551B02-AC94-4907-BC59-B403871E1A55}" srcOrd="0" destOrd="0" presId="urn:microsoft.com/office/officeart/2005/8/layout/orgChart1"/>
    <dgm:cxn modelId="{03CF14FF-F9B7-446F-9499-CCB3EC17BE00}" type="presParOf" srcId="{07551B02-AC94-4907-BC59-B403871E1A55}" destId="{2B7BBF64-636E-441A-BA4A-DAD9E32F8F96}" srcOrd="0" destOrd="0" presId="urn:microsoft.com/office/officeart/2005/8/layout/orgChart1"/>
    <dgm:cxn modelId="{F1D72128-94FB-4016-AC1B-2137549152AC}" type="presParOf" srcId="{07551B02-AC94-4907-BC59-B403871E1A55}" destId="{B394ED30-5E4D-413E-BECC-2A247E579125}" srcOrd="1" destOrd="0" presId="urn:microsoft.com/office/officeart/2005/8/layout/orgChart1"/>
    <dgm:cxn modelId="{72E27867-33AB-487B-BE90-EB7F42CB7805}" type="presParOf" srcId="{22A03897-107C-4B87-B0A8-091BBACD320B}" destId="{7368E2F8-7F1B-48A8-846B-621B4F253A2F}" srcOrd="1" destOrd="0" presId="urn:microsoft.com/office/officeart/2005/8/layout/orgChart1"/>
    <dgm:cxn modelId="{94BD490B-ABCE-4276-98D5-D5A6CD037096}" type="presParOf" srcId="{22A03897-107C-4B87-B0A8-091BBACD320B}" destId="{35BA857D-2110-4753-932E-2DBF9791E81D}" srcOrd="2" destOrd="0" presId="urn:microsoft.com/office/officeart/2005/8/layout/orgChart1"/>
    <dgm:cxn modelId="{58C8BC9F-711C-4C0E-B9F1-5AF5918E2A2D}" type="presParOf" srcId="{204998F5-F6F3-4446-B961-0B5B6D4841B0}" destId="{E4283D52-2896-467C-8D71-69C69FB7A294}" srcOrd="6" destOrd="0" presId="urn:microsoft.com/office/officeart/2005/8/layout/orgChart1"/>
    <dgm:cxn modelId="{099AD010-A7CD-4694-BD3B-B354E4D8EAF4}" type="presParOf" srcId="{204998F5-F6F3-4446-B961-0B5B6D4841B0}" destId="{A859239B-8896-43D3-B6B4-F74DE22649F9}" srcOrd="7" destOrd="0" presId="urn:microsoft.com/office/officeart/2005/8/layout/orgChart1"/>
    <dgm:cxn modelId="{1F83B2DC-D54F-44B3-AF23-FA1D86D9FF71}" type="presParOf" srcId="{A859239B-8896-43D3-B6B4-F74DE22649F9}" destId="{98AF9CD3-4A93-4ECF-BC68-B08A3CD5DF78}" srcOrd="0" destOrd="0" presId="urn:microsoft.com/office/officeart/2005/8/layout/orgChart1"/>
    <dgm:cxn modelId="{263A44B7-AF7D-4D23-A108-0F7E98B78D23}" type="presParOf" srcId="{98AF9CD3-4A93-4ECF-BC68-B08A3CD5DF78}" destId="{94D75D64-1C94-41D8-89BF-142D8989BA88}" srcOrd="0" destOrd="0" presId="urn:microsoft.com/office/officeart/2005/8/layout/orgChart1"/>
    <dgm:cxn modelId="{18171E49-4FD8-40CA-BCA8-30A3E4389B96}" type="presParOf" srcId="{98AF9CD3-4A93-4ECF-BC68-B08A3CD5DF78}" destId="{880C62F2-57C6-4922-840E-2F1B5DB42408}" srcOrd="1" destOrd="0" presId="urn:microsoft.com/office/officeart/2005/8/layout/orgChart1"/>
    <dgm:cxn modelId="{4CBA4CC5-466E-44E8-A210-0A916D258760}" type="presParOf" srcId="{A859239B-8896-43D3-B6B4-F74DE22649F9}" destId="{110A4890-21AA-4697-8095-8809799D1E1E}" srcOrd="1" destOrd="0" presId="urn:microsoft.com/office/officeart/2005/8/layout/orgChart1"/>
    <dgm:cxn modelId="{6896AA6E-4BE0-441C-851A-8B33ACABD7F8}" type="presParOf" srcId="{A859239B-8896-43D3-B6B4-F74DE22649F9}" destId="{4DB070ED-B644-414C-B5A5-F5FDEB808A61}" srcOrd="2" destOrd="0" presId="urn:microsoft.com/office/officeart/2005/8/layout/orgChart1"/>
    <dgm:cxn modelId="{C795EE9D-C251-4F73-B3A1-56507A51EDEB}" type="presParOf" srcId="{A878A51F-5954-44E9-9E19-425CCA4A3504}" destId="{1E82EFC7-CCC7-4EFC-9342-4AD081769E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BF2C52-1D72-40FE-B4D9-61DBC446BE1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6A8369-2902-4C12-AD7A-DEBE97CE56DA}">
      <dgm:prSet phldrT="[Text]" custT="1"/>
      <dgm:spPr/>
      <dgm:t>
        <a:bodyPr/>
        <a:lstStyle/>
        <a:p>
          <a:r>
            <a:rPr lang="bn-BD" sz="3200" dirty="0">
              <a:cs typeface="Ekushey Mohua" panose="03080603080002020207" pitchFamily="66"/>
            </a:rPr>
            <a:t>ক) গাভীকে উদ্দীপিত কেন করা হয়? </a:t>
          </a:r>
          <a:endParaRPr lang="en-US" sz="3200" dirty="0">
            <a:cs typeface="Ekushey Mohua" panose="03080603080002020207" pitchFamily="66"/>
          </a:endParaRPr>
        </a:p>
      </dgm:t>
    </dgm:pt>
    <dgm:pt modelId="{A1E006CC-A9AC-4AAA-9747-356B1072BF1D}" type="parTrans" cxnId="{83B9E026-AD8F-426A-BDEC-70F2CB94D3C5}">
      <dgm:prSet/>
      <dgm:spPr/>
      <dgm:t>
        <a:bodyPr/>
        <a:lstStyle/>
        <a:p>
          <a:endParaRPr lang="en-US"/>
        </a:p>
      </dgm:t>
    </dgm:pt>
    <dgm:pt modelId="{B1089778-A4CB-4DF4-9603-6A102AE33181}" type="sibTrans" cxnId="{83B9E026-AD8F-426A-BDEC-70F2CB94D3C5}">
      <dgm:prSet/>
      <dgm:spPr/>
      <dgm:t>
        <a:bodyPr/>
        <a:lstStyle/>
        <a:p>
          <a:endParaRPr lang="en-US"/>
        </a:p>
      </dgm:t>
    </dgm:pt>
    <dgm:pt modelId="{1733BD70-348E-4E44-8E78-B454B81A18B2}">
      <dgm:prSet phldrT="[Text]" custT="1"/>
      <dgm:spPr/>
      <dgm:t>
        <a:bodyPr/>
        <a:lstStyle/>
        <a:p>
          <a:r>
            <a:rPr lang="bn-BD" sz="3600" dirty="0">
              <a:cs typeface="Ekushey Mohua" panose="03080603080002020207" pitchFamily="66"/>
            </a:rPr>
            <a:t>খ</a:t>
          </a:r>
          <a:r>
            <a:rPr lang="bn-BD" sz="3200" dirty="0">
              <a:cs typeface="Ekushey Mohua" panose="03080603080002020207" pitchFamily="66"/>
            </a:rPr>
            <a:t>) দুধ দোহনের আগে গাভীর ওলান কেন ধুয়ে নিতে হয়?  </a:t>
          </a:r>
          <a:endParaRPr lang="en-US" sz="700" dirty="0">
            <a:cs typeface="Ekushey Mohua" panose="03080603080002020207" pitchFamily="66"/>
          </a:endParaRPr>
        </a:p>
      </dgm:t>
    </dgm:pt>
    <dgm:pt modelId="{99AB2725-3266-4C8B-B391-EDAACCEFF4D0}" type="parTrans" cxnId="{6332C15A-2DF3-400F-B4AB-44A4C11D4F06}">
      <dgm:prSet/>
      <dgm:spPr/>
      <dgm:t>
        <a:bodyPr/>
        <a:lstStyle/>
        <a:p>
          <a:endParaRPr lang="en-US"/>
        </a:p>
      </dgm:t>
    </dgm:pt>
    <dgm:pt modelId="{0CA60460-7AF9-4B48-B0D8-9496E5098F67}" type="sibTrans" cxnId="{6332C15A-2DF3-400F-B4AB-44A4C11D4F06}">
      <dgm:prSet/>
      <dgm:spPr/>
      <dgm:t>
        <a:bodyPr/>
        <a:lstStyle/>
        <a:p>
          <a:endParaRPr lang="en-US"/>
        </a:p>
      </dgm:t>
    </dgm:pt>
    <dgm:pt modelId="{6BBFB260-0FC5-4B80-9D41-27DCA6AE0A53}">
      <dgm:prSet custT="1"/>
      <dgm:spPr/>
      <dgm:t>
        <a:bodyPr/>
        <a:lstStyle/>
        <a:p>
          <a:r>
            <a:rPr lang="bn-BD" sz="4000" dirty="0">
              <a:cs typeface="Ekushey Mohua" panose="03080603080002020207" pitchFamily="66"/>
            </a:rPr>
            <a:t>গ)দুধ দোহনের ধাপ কয়টি ও কী কী ? </a:t>
          </a:r>
          <a:endParaRPr lang="en-US" sz="4000" dirty="0">
            <a:cs typeface="Ekushey Mohua" panose="03080603080002020207" pitchFamily="66"/>
          </a:endParaRPr>
        </a:p>
      </dgm:t>
    </dgm:pt>
    <dgm:pt modelId="{2179DDE9-9823-4CEE-9655-E9DD566D6597}" type="parTrans" cxnId="{BCD7740C-A896-4C66-9BFF-1E45C5AB0AC6}">
      <dgm:prSet/>
      <dgm:spPr/>
      <dgm:t>
        <a:bodyPr/>
        <a:lstStyle/>
        <a:p>
          <a:endParaRPr lang="en-US"/>
        </a:p>
      </dgm:t>
    </dgm:pt>
    <dgm:pt modelId="{3A46E04B-4D52-4015-AD80-A9B32BB9ADD6}" type="sibTrans" cxnId="{BCD7740C-A896-4C66-9BFF-1E45C5AB0AC6}">
      <dgm:prSet/>
      <dgm:spPr/>
      <dgm:t>
        <a:bodyPr/>
        <a:lstStyle/>
        <a:p>
          <a:endParaRPr lang="en-US"/>
        </a:p>
      </dgm:t>
    </dgm:pt>
    <dgm:pt modelId="{F0CC367C-E439-41F2-988D-C0A1987F2639}">
      <dgm:prSet/>
      <dgm:spPr/>
      <dgm:t>
        <a:bodyPr/>
        <a:lstStyle/>
        <a:p>
          <a:endParaRPr lang="en-US" dirty="0"/>
        </a:p>
      </dgm:t>
    </dgm:pt>
    <dgm:pt modelId="{B01CF589-F42B-4FD5-9D1D-849900E3BA24}" type="parTrans" cxnId="{A9FFE017-A35D-4216-9A7D-E30A4322D943}">
      <dgm:prSet/>
      <dgm:spPr/>
      <dgm:t>
        <a:bodyPr/>
        <a:lstStyle/>
        <a:p>
          <a:endParaRPr lang="en-US"/>
        </a:p>
      </dgm:t>
    </dgm:pt>
    <dgm:pt modelId="{7F9329E6-320B-4712-AF56-E4485EAFBB30}" type="sibTrans" cxnId="{A9FFE017-A35D-4216-9A7D-E30A4322D943}">
      <dgm:prSet/>
      <dgm:spPr/>
      <dgm:t>
        <a:bodyPr/>
        <a:lstStyle/>
        <a:p>
          <a:endParaRPr lang="en-US"/>
        </a:p>
      </dgm:t>
    </dgm:pt>
    <dgm:pt modelId="{D36B555E-16F3-4B7D-ACB5-F3CDDB821F11}">
      <dgm:prSet/>
      <dgm:spPr/>
      <dgm:t>
        <a:bodyPr/>
        <a:lstStyle/>
        <a:p>
          <a:endParaRPr lang="en-US" dirty="0"/>
        </a:p>
      </dgm:t>
    </dgm:pt>
    <dgm:pt modelId="{35909F51-F91A-4557-A001-9FF8DF597741}" type="parTrans" cxnId="{E8A04765-56CF-4BC7-972C-18A74781803B}">
      <dgm:prSet/>
      <dgm:spPr/>
      <dgm:t>
        <a:bodyPr/>
        <a:lstStyle/>
        <a:p>
          <a:endParaRPr lang="en-US"/>
        </a:p>
      </dgm:t>
    </dgm:pt>
    <dgm:pt modelId="{0D507056-6D8B-4F9D-952F-E936766D743A}" type="sibTrans" cxnId="{E8A04765-56CF-4BC7-972C-18A74781803B}">
      <dgm:prSet/>
      <dgm:spPr/>
      <dgm:t>
        <a:bodyPr/>
        <a:lstStyle/>
        <a:p>
          <a:endParaRPr lang="en-US"/>
        </a:p>
      </dgm:t>
    </dgm:pt>
    <dgm:pt modelId="{844C787F-4EA5-4322-91F4-31CB39FD3BB8}">
      <dgm:prSet/>
      <dgm:spPr/>
      <dgm:t>
        <a:bodyPr/>
        <a:lstStyle/>
        <a:p>
          <a:endParaRPr lang="en-US" dirty="0"/>
        </a:p>
      </dgm:t>
    </dgm:pt>
    <dgm:pt modelId="{D8601426-E010-4B1A-A950-625589788434}" type="parTrans" cxnId="{4FBDDA59-826A-41F1-992D-5AF440EBB029}">
      <dgm:prSet/>
      <dgm:spPr/>
      <dgm:t>
        <a:bodyPr/>
        <a:lstStyle/>
        <a:p>
          <a:endParaRPr lang="en-US"/>
        </a:p>
      </dgm:t>
    </dgm:pt>
    <dgm:pt modelId="{EABA3AE9-D64F-44BF-8C91-380174DBCEC7}" type="sibTrans" cxnId="{4FBDDA59-826A-41F1-992D-5AF440EBB029}">
      <dgm:prSet/>
      <dgm:spPr/>
      <dgm:t>
        <a:bodyPr/>
        <a:lstStyle/>
        <a:p>
          <a:endParaRPr lang="en-US"/>
        </a:p>
      </dgm:t>
    </dgm:pt>
    <dgm:pt modelId="{6FC11122-F8D0-414D-9080-CB2EB1BC18C0}" type="pres">
      <dgm:prSet presAssocID="{33BF2C52-1D72-40FE-B4D9-61DBC446BE1C}" presName="linear" presStyleCnt="0">
        <dgm:presLayoutVars>
          <dgm:animLvl val="lvl"/>
          <dgm:resizeHandles val="exact"/>
        </dgm:presLayoutVars>
      </dgm:prSet>
      <dgm:spPr/>
    </dgm:pt>
    <dgm:pt modelId="{C8B5CA0A-CF40-477B-B028-9F42C656B170}" type="pres">
      <dgm:prSet presAssocID="{C76A8369-2902-4C12-AD7A-DEBE97CE56DA}" presName="parentText" presStyleLbl="node1" presStyleIdx="0" presStyleCnt="3" custLinFactNeighborY="23285">
        <dgm:presLayoutVars>
          <dgm:chMax val="0"/>
          <dgm:bulletEnabled val="1"/>
        </dgm:presLayoutVars>
      </dgm:prSet>
      <dgm:spPr/>
    </dgm:pt>
    <dgm:pt modelId="{18E8E143-5C23-4339-A7FB-6A684FD53605}" type="pres">
      <dgm:prSet presAssocID="{C76A8369-2902-4C12-AD7A-DEBE97CE56DA}" presName="childText" presStyleLbl="revTx" presStyleIdx="0" presStyleCnt="2">
        <dgm:presLayoutVars>
          <dgm:bulletEnabled val="1"/>
        </dgm:presLayoutVars>
      </dgm:prSet>
      <dgm:spPr/>
    </dgm:pt>
    <dgm:pt modelId="{12820603-1424-4685-998E-0B3B59FA1CD0}" type="pres">
      <dgm:prSet presAssocID="{1733BD70-348E-4E44-8E78-B454B81A18B2}" presName="parentText" presStyleLbl="node1" presStyleIdx="1" presStyleCnt="3" custLinFactNeighborY="-12351">
        <dgm:presLayoutVars>
          <dgm:chMax val="0"/>
          <dgm:bulletEnabled val="1"/>
        </dgm:presLayoutVars>
      </dgm:prSet>
      <dgm:spPr/>
    </dgm:pt>
    <dgm:pt modelId="{6180B2E3-5E10-486E-A798-B52CD9432190}" type="pres">
      <dgm:prSet presAssocID="{1733BD70-348E-4E44-8E78-B454B81A18B2}" presName="childText" presStyleLbl="revTx" presStyleIdx="1" presStyleCnt="2">
        <dgm:presLayoutVars>
          <dgm:bulletEnabled val="1"/>
        </dgm:presLayoutVars>
      </dgm:prSet>
      <dgm:spPr/>
    </dgm:pt>
    <dgm:pt modelId="{47F2BFE7-FF5A-4717-9B77-DA44AAD27471}" type="pres">
      <dgm:prSet presAssocID="{6BBFB260-0FC5-4B80-9D41-27DCA6AE0A53}" presName="parentText" presStyleLbl="node1" presStyleIdx="2" presStyleCnt="3" custLinFactNeighborY="-79558">
        <dgm:presLayoutVars>
          <dgm:chMax val="0"/>
          <dgm:bulletEnabled val="1"/>
        </dgm:presLayoutVars>
      </dgm:prSet>
      <dgm:spPr/>
    </dgm:pt>
  </dgm:ptLst>
  <dgm:cxnLst>
    <dgm:cxn modelId="{764F0009-C7FF-4EA4-8CAD-33ED34418081}" type="presOf" srcId="{844C787F-4EA5-4322-91F4-31CB39FD3BB8}" destId="{18E8E143-5C23-4339-A7FB-6A684FD53605}" srcOrd="0" destOrd="0" presId="urn:microsoft.com/office/officeart/2005/8/layout/vList2"/>
    <dgm:cxn modelId="{BCD7740C-A896-4C66-9BFF-1E45C5AB0AC6}" srcId="{33BF2C52-1D72-40FE-B4D9-61DBC446BE1C}" destId="{6BBFB260-0FC5-4B80-9D41-27DCA6AE0A53}" srcOrd="2" destOrd="0" parTransId="{2179DDE9-9823-4CEE-9655-E9DD566D6597}" sibTransId="{3A46E04B-4D52-4015-AD80-A9B32BB9ADD6}"/>
    <dgm:cxn modelId="{6E367E12-7353-4FFA-B85B-DFDDA28FC76E}" type="presOf" srcId="{6BBFB260-0FC5-4B80-9D41-27DCA6AE0A53}" destId="{47F2BFE7-FF5A-4717-9B77-DA44AAD27471}" srcOrd="0" destOrd="0" presId="urn:microsoft.com/office/officeart/2005/8/layout/vList2"/>
    <dgm:cxn modelId="{A9FFE017-A35D-4216-9A7D-E30A4322D943}" srcId="{1733BD70-348E-4E44-8E78-B454B81A18B2}" destId="{F0CC367C-E439-41F2-988D-C0A1987F2639}" srcOrd="0" destOrd="0" parTransId="{B01CF589-F42B-4FD5-9D1D-849900E3BA24}" sibTransId="{7F9329E6-320B-4712-AF56-E4485EAFBB30}"/>
    <dgm:cxn modelId="{83B9E026-AD8F-426A-BDEC-70F2CB94D3C5}" srcId="{33BF2C52-1D72-40FE-B4D9-61DBC446BE1C}" destId="{C76A8369-2902-4C12-AD7A-DEBE97CE56DA}" srcOrd="0" destOrd="0" parTransId="{A1E006CC-A9AC-4AAA-9747-356B1072BF1D}" sibTransId="{B1089778-A4CB-4DF4-9603-6A102AE33181}"/>
    <dgm:cxn modelId="{E8A04765-56CF-4BC7-972C-18A74781803B}" srcId="{1733BD70-348E-4E44-8E78-B454B81A18B2}" destId="{D36B555E-16F3-4B7D-ACB5-F3CDDB821F11}" srcOrd="1" destOrd="0" parTransId="{35909F51-F91A-4557-A001-9FF8DF597741}" sibTransId="{0D507056-6D8B-4F9D-952F-E936766D743A}"/>
    <dgm:cxn modelId="{6EC4014F-E108-46CC-BB79-5BDB47548251}" type="presOf" srcId="{F0CC367C-E439-41F2-988D-C0A1987F2639}" destId="{6180B2E3-5E10-486E-A798-B52CD9432190}" srcOrd="0" destOrd="0" presId="urn:microsoft.com/office/officeart/2005/8/layout/vList2"/>
    <dgm:cxn modelId="{4FBDDA59-826A-41F1-992D-5AF440EBB029}" srcId="{C76A8369-2902-4C12-AD7A-DEBE97CE56DA}" destId="{844C787F-4EA5-4322-91F4-31CB39FD3BB8}" srcOrd="0" destOrd="0" parTransId="{D8601426-E010-4B1A-A950-625589788434}" sibTransId="{EABA3AE9-D64F-44BF-8C91-380174DBCEC7}"/>
    <dgm:cxn modelId="{6332C15A-2DF3-400F-B4AB-44A4C11D4F06}" srcId="{33BF2C52-1D72-40FE-B4D9-61DBC446BE1C}" destId="{1733BD70-348E-4E44-8E78-B454B81A18B2}" srcOrd="1" destOrd="0" parTransId="{99AB2725-3266-4C8B-B391-EDAACCEFF4D0}" sibTransId="{0CA60460-7AF9-4B48-B0D8-9496E5098F67}"/>
    <dgm:cxn modelId="{C530FC7B-AB35-400D-BE1B-830EECE86B99}" type="presOf" srcId="{33BF2C52-1D72-40FE-B4D9-61DBC446BE1C}" destId="{6FC11122-F8D0-414D-9080-CB2EB1BC18C0}" srcOrd="0" destOrd="0" presId="urn:microsoft.com/office/officeart/2005/8/layout/vList2"/>
    <dgm:cxn modelId="{39DC0989-4F87-48BB-BFE2-3A7B27E8158C}" type="presOf" srcId="{C76A8369-2902-4C12-AD7A-DEBE97CE56DA}" destId="{C8B5CA0A-CF40-477B-B028-9F42C656B170}" srcOrd="0" destOrd="0" presId="urn:microsoft.com/office/officeart/2005/8/layout/vList2"/>
    <dgm:cxn modelId="{BADB07C1-BA40-4C3A-AB42-0C155E653EE6}" type="presOf" srcId="{D36B555E-16F3-4B7D-ACB5-F3CDDB821F11}" destId="{6180B2E3-5E10-486E-A798-B52CD9432190}" srcOrd="0" destOrd="1" presId="urn:microsoft.com/office/officeart/2005/8/layout/vList2"/>
    <dgm:cxn modelId="{FD1CA8E9-4482-41B0-85AB-85585BD93AA4}" type="presOf" srcId="{1733BD70-348E-4E44-8E78-B454B81A18B2}" destId="{12820603-1424-4685-998E-0B3B59FA1CD0}" srcOrd="0" destOrd="0" presId="urn:microsoft.com/office/officeart/2005/8/layout/vList2"/>
    <dgm:cxn modelId="{1012D800-EB71-4036-8A79-8008FDC0EA1D}" type="presParOf" srcId="{6FC11122-F8D0-414D-9080-CB2EB1BC18C0}" destId="{C8B5CA0A-CF40-477B-B028-9F42C656B170}" srcOrd="0" destOrd="0" presId="urn:microsoft.com/office/officeart/2005/8/layout/vList2"/>
    <dgm:cxn modelId="{374074A2-382F-4134-9183-2975A13DC561}" type="presParOf" srcId="{6FC11122-F8D0-414D-9080-CB2EB1BC18C0}" destId="{18E8E143-5C23-4339-A7FB-6A684FD53605}" srcOrd="1" destOrd="0" presId="urn:microsoft.com/office/officeart/2005/8/layout/vList2"/>
    <dgm:cxn modelId="{65F9C6FC-8FFC-4E0A-A665-62C6F29354CA}" type="presParOf" srcId="{6FC11122-F8D0-414D-9080-CB2EB1BC18C0}" destId="{12820603-1424-4685-998E-0B3B59FA1CD0}" srcOrd="2" destOrd="0" presId="urn:microsoft.com/office/officeart/2005/8/layout/vList2"/>
    <dgm:cxn modelId="{D6060FA4-D79A-4312-85AF-4A2FC2B9A23D}" type="presParOf" srcId="{6FC11122-F8D0-414D-9080-CB2EB1BC18C0}" destId="{6180B2E3-5E10-486E-A798-B52CD9432190}" srcOrd="3" destOrd="0" presId="urn:microsoft.com/office/officeart/2005/8/layout/vList2"/>
    <dgm:cxn modelId="{E2B716F1-A627-49D3-8F07-59842C1DB469}" type="presParOf" srcId="{6FC11122-F8D0-414D-9080-CB2EB1BC18C0}" destId="{47F2BFE7-FF5A-4717-9B77-DA44AAD274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C0DF4-0E68-4B05-9E0B-6CDBEB0A107B}">
      <dsp:nvSpPr>
        <dsp:cNvPr id="0" name=""/>
        <dsp:cNvSpPr/>
      </dsp:nvSpPr>
      <dsp:spPr>
        <a:xfrm>
          <a:off x="2846627" y="2114144"/>
          <a:ext cx="2859901" cy="23398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900" kern="1200" dirty="0">
              <a:latin typeface="NikoshBAN" panose="02000000000000000000" pitchFamily="2" charset="0"/>
              <a:cs typeface="NikoshBAN" panose="02000000000000000000" pitchFamily="2" charset="0"/>
            </a:rPr>
            <a:t>দুধ দোহনের ধাপ</a:t>
          </a:r>
          <a:endParaRPr lang="en-US" sz="3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65450" y="2456814"/>
        <a:ext cx="2022255" cy="1654557"/>
      </dsp:txXfrm>
    </dsp:sp>
    <dsp:sp modelId="{5D18B864-7EAE-45BC-91C9-F61C68B8E068}">
      <dsp:nvSpPr>
        <dsp:cNvPr id="0" name=""/>
        <dsp:cNvSpPr/>
      </dsp:nvSpPr>
      <dsp:spPr>
        <a:xfrm rot="16272330">
          <a:off x="4180439" y="1574608"/>
          <a:ext cx="251181" cy="6198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217323" y="1736239"/>
        <a:ext cx="175827" cy="371887"/>
      </dsp:txXfrm>
    </dsp:sp>
    <dsp:sp modelId="{034675E9-2544-4996-BE36-CCDF132A9945}">
      <dsp:nvSpPr>
        <dsp:cNvPr id="0" name=""/>
        <dsp:cNvSpPr/>
      </dsp:nvSpPr>
      <dsp:spPr>
        <a:xfrm>
          <a:off x="3508084" y="0"/>
          <a:ext cx="1640677" cy="16406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দুধ দোহনের সময়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8356" y="240272"/>
        <a:ext cx="1160133" cy="1160133"/>
      </dsp:txXfrm>
    </dsp:sp>
    <dsp:sp modelId="{7901CA13-A417-4ED5-BD5B-3B834E330790}">
      <dsp:nvSpPr>
        <dsp:cNvPr id="0" name=""/>
        <dsp:cNvSpPr/>
      </dsp:nvSpPr>
      <dsp:spPr>
        <a:xfrm rot="19285714">
          <a:off x="5338217" y="2057899"/>
          <a:ext cx="174701" cy="6198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343934" y="2198200"/>
        <a:ext cx="122291" cy="371887"/>
      </dsp:txXfrm>
    </dsp:sp>
    <dsp:sp modelId="{88A13298-166E-4CD8-937F-A648DA3A3077}">
      <dsp:nvSpPr>
        <dsp:cNvPr id="0" name=""/>
        <dsp:cNvSpPr/>
      </dsp:nvSpPr>
      <dsp:spPr>
        <a:xfrm>
          <a:off x="5379317" y="930151"/>
          <a:ext cx="1640677" cy="16406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গাভী প্রস্তুত করা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9589" y="1170423"/>
        <a:ext cx="1160133" cy="1160133"/>
      </dsp:txXfrm>
    </dsp:sp>
    <dsp:sp modelId="{287CEB1E-1C8D-441E-84D8-32A404293C18}">
      <dsp:nvSpPr>
        <dsp:cNvPr id="0" name=""/>
        <dsp:cNvSpPr/>
      </dsp:nvSpPr>
      <dsp:spPr>
        <a:xfrm rot="771429">
          <a:off x="5701032" y="3313015"/>
          <a:ext cx="120092" cy="6198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701484" y="3432969"/>
        <a:ext cx="84064" cy="371887"/>
      </dsp:txXfrm>
    </dsp:sp>
    <dsp:sp modelId="{A92196EA-2B24-4F31-8AC4-5BA7BA929C76}">
      <dsp:nvSpPr>
        <dsp:cNvPr id="0" name=""/>
        <dsp:cNvSpPr/>
      </dsp:nvSpPr>
      <dsp:spPr>
        <a:xfrm>
          <a:off x="5854278" y="3011091"/>
          <a:ext cx="1640677" cy="16406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গোয়ালার প্রস্তুতি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94550" y="3251363"/>
        <a:ext cx="1160133" cy="1160133"/>
      </dsp:txXfrm>
    </dsp:sp>
    <dsp:sp modelId="{34856D09-3187-4629-B1F7-D06EE3D6C9BF}">
      <dsp:nvSpPr>
        <dsp:cNvPr id="0" name=""/>
        <dsp:cNvSpPr/>
      </dsp:nvSpPr>
      <dsp:spPr>
        <a:xfrm rot="3855770">
          <a:off x="4782819" y="4210480"/>
          <a:ext cx="179469" cy="6198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798049" y="4310192"/>
        <a:ext cx="125628" cy="371887"/>
      </dsp:txXfrm>
    </dsp:sp>
    <dsp:sp modelId="{E7F35669-640F-4039-A1F2-5C95739FF886}">
      <dsp:nvSpPr>
        <dsp:cNvPr id="0" name=""/>
        <dsp:cNvSpPr/>
      </dsp:nvSpPr>
      <dsp:spPr>
        <a:xfrm>
          <a:off x="4484170" y="4596095"/>
          <a:ext cx="1640677" cy="16406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পাত্র পরিস্কারের ব্যবস্থা করা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4442" y="4836367"/>
        <a:ext cx="1160133" cy="1160133"/>
      </dsp:txXfrm>
    </dsp:sp>
    <dsp:sp modelId="{90624AC5-C003-4626-8218-5D5CCECF1FE2}">
      <dsp:nvSpPr>
        <dsp:cNvPr id="0" name=""/>
        <dsp:cNvSpPr/>
      </dsp:nvSpPr>
      <dsp:spPr>
        <a:xfrm rot="6942857">
          <a:off x="3538086" y="4270913"/>
          <a:ext cx="228547" cy="6198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587242" y="4363988"/>
        <a:ext cx="159983" cy="371887"/>
      </dsp:txXfrm>
    </dsp:sp>
    <dsp:sp modelId="{569D5DA6-6AD9-416E-82F7-82F6150AD540}">
      <dsp:nvSpPr>
        <dsp:cNvPr id="0" name=""/>
        <dsp:cNvSpPr/>
      </dsp:nvSpPr>
      <dsp:spPr>
        <a:xfrm>
          <a:off x="2389011" y="4679876"/>
          <a:ext cx="1640677" cy="16406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গাভীকে মশামাছি মুক্তরাখা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29283" y="4920148"/>
        <a:ext cx="1160133" cy="1160133"/>
      </dsp:txXfrm>
    </dsp:sp>
    <dsp:sp modelId="{BBB79BD4-E4A8-4E3F-8173-4E08C1427C45}">
      <dsp:nvSpPr>
        <dsp:cNvPr id="0" name=""/>
        <dsp:cNvSpPr/>
      </dsp:nvSpPr>
      <dsp:spPr>
        <a:xfrm rot="10028571">
          <a:off x="2732032" y="3313015"/>
          <a:ext cx="120092" cy="6198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2767608" y="3432969"/>
        <a:ext cx="84064" cy="371887"/>
      </dsp:txXfrm>
    </dsp:sp>
    <dsp:sp modelId="{85363257-166C-4D17-BAF7-FD6221F73DA4}">
      <dsp:nvSpPr>
        <dsp:cNvPr id="0" name=""/>
        <dsp:cNvSpPr/>
      </dsp:nvSpPr>
      <dsp:spPr>
        <a:xfrm>
          <a:off x="1058200" y="3011091"/>
          <a:ext cx="1640677" cy="16406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গাভীকে উদ্দীপিত করা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98472" y="3251363"/>
        <a:ext cx="1160133" cy="1160133"/>
      </dsp:txXfrm>
    </dsp:sp>
    <dsp:sp modelId="{AB84752B-B2FB-4AAC-893E-32111582B536}">
      <dsp:nvSpPr>
        <dsp:cNvPr id="0" name=""/>
        <dsp:cNvSpPr/>
      </dsp:nvSpPr>
      <dsp:spPr>
        <a:xfrm rot="13114286">
          <a:off x="3040238" y="2057899"/>
          <a:ext cx="174701" cy="6198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086931" y="2198200"/>
        <a:ext cx="122291" cy="371887"/>
      </dsp:txXfrm>
    </dsp:sp>
    <dsp:sp modelId="{8B2650A4-3A52-48B9-A949-E51CA8FDCF7C}">
      <dsp:nvSpPr>
        <dsp:cNvPr id="0" name=""/>
        <dsp:cNvSpPr/>
      </dsp:nvSpPr>
      <dsp:spPr>
        <a:xfrm>
          <a:off x="1533161" y="930151"/>
          <a:ext cx="1640677" cy="16406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>
              <a:latin typeface="NikoshBAN" panose="02000000000000000000" pitchFamily="2" charset="0"/>
              <a:cs typeface="NikoshBAN" panose="02000000000000000000" pitchFamily="2" charset="0"/>
            </a:rPr>
            <a:t>গাভীকে খাওয়ানো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73433" y="1170423"/>
        <a:ext cx="1160133" cy="116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41479-9D45-4D33-8BDF-AE05200D9DD9}">
      <dsp:nvSpPr>
        <dsp:cNvPr id="0" name=""/>
        <dsp:cNvSpPr/>
      </dsp:nvSpPr>
      <dsp:spPr>
        <a:xfrm>
          <a:off x="5002959" y="2147796"/>
          <a:ext cx="91440" cy="672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992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58991-D6B2-4A44-B1AA-E7E9EC5573C2}">
      <dsp:nvSpPr>
        <dsp:cNvPr id="0" name=""/>
        <dsp:cNvSpPr/>
      </dsp:nvSpPr>
      <dsp:spPr>
        <a:xfrm>
          <a:off x="1843951" y="713231"/>
          <a:ext cx="6409455" cy="1434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300" kern="1200" dirty="0">
              <a:cs typeface="Ekushey Mohua" panose="03080603080002020207" pitchFamily="66"/>
            </a:rPr>
            <a:t>একক কাজ </a:t>
          </a:r>
          <a:endParaRPr lang="en-US" sz="4300" kern="1200" dirty="0">
            <a:cs typeface="Ekushey Mohua" panose="03080603080002020207" pitchFamily="66"/>
          </a:endParaRPr>
        </a:p>
      </dsp:txBody>
      <dsp:txXfrm>
        <a:off x="1843951" y="713231"/>
        <a:ext cx="6409455" cy="1434564"/>
      </dsp:txXfrm>
    </dsp:sp>
    <dsp:sp modelId="{26A4B211-57B3-4F22-BF6D-FD14E76AECF0}">
      <dsp:nvSpPr>
        <dsp:cNvPr id="0" name=""/>
        <dsp:cNvSpPr/>
      </dsp:nvSpPr>
      <dsp:spPr>
        <a:xfrm>
          <a:off x="9180" y="2820788"/>
          <a:ext cx="10078997" cy="1066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bn-BD" sz="4300" kern="1200" dirty="0">
              <a:cs typeface="Ekushey Mohua" panose="03080603080002020207" pitchFamily="66"/>
            </a:rPr>
            <a:t>দুধ দোহনের ধাপ গুলো কী কী?তা খাতায় লিখে দেখাও। </a:t>
          </a:r>
          <a:endParaRPr lang="en-US" sz="4300" kern="1200" dirty="0">
            <a:cs typeface="Ekushey Mohua" panose="03080603080002020207" pitchFamily="66"/>
          </a:endParaRPr>
        </a:p>
      </dsp:txBody>
      <dsp:txXfrm>
        <a:off x="9180" y="2820788"/>
        <a:ext cx="10078997" cy="1066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BAED2-10A9-45E5-A420-72377E91C22D}">
      <dsp:nvSpPr>
        <dsp:cNvPr id="0" name=""/>
        <dsp:cNvSpPr/>
      </dsp:nvSpPr>
      <dsp:spPr>
        <a:xfrm>
          <a:off x="4916658" y="2242365"/>
          <a:ext cx="2690627" cy="93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968"/>
              </a:lnTo>
              <a:lnTo>
                <a:pt x="2690627" y="466968"/>
              </a:lnTo>
              <a:lnTo>
                <a:pt x="2690627" y="933936"/>
              </a:lnTo>
            </a:path>
          </a:pathLst>
        </a:custGeom>
        <a:noFill/>
        <a:ln w="25400" cap="rnd" cmpd="sng" algn="ctr">
          <a:solidFill>
            <a:schemeClr val="accent6"/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8F10570A-4579-4D0F-B5D8-CC790A5548AF}">
      <dsp:nvSpPr>
        <dsp:cNvPr id="0" name=""/>
        <dsp:cNvSpPr/>
      </dsp:nvSpPr>
      <dsp:spPr>
        <a:xfrm>
          <a:off x="2226030" y="2242365"/>
          <a:ext cx="2690627" cy="933936"/>
        </a:xfrm>
        <a:custGeom>
          <a:avLst/>
          <a:gdLst/>
          <a:ahLst/>
          <a:cxnLst/>
          <a:rect l="0" t="0" r="0" b="0"/>
          <a:pathLst>
            <a:path>
              <a:moveTo>
                <a:pt x="2690627" y="0"/>
              </a:moveTo>
              <a:lnTo>
                <a:pt x="2690627" y="466968"/>
              </a:lnTo>
              <a:lnTo>
                <a:pt x="0" y="466968"/>
              </a:lnTo>
              <a:lnTo>
                <a:pt x="0" y="933936"/>
              </a:lnTo>
            </a:path>
          </a:pathLst>
        </a:custGeom>
        <a:noFill/>
        <a:ln w="25400" cap="rnd" cmpd="sng" algn="ctr">
          <a:solidFill>
            <a:schemeClr val="accent6"/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6DF12BCF-25E8-42C5-AD11-722CBF25CE19}">
      <dsp:nvSpPr>
        <dsp:cNvPr id="0" name=""/>
        <dsp:cNvSpPr/>
      </dsp:nvSpPr>
      <dsp:spPr>
        <a:xfrm>
          <a:off x="2692998" y="18705"/>
          <a:ext cx="4447318" cy="22236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দুগ্ধ দোহন পদ্ধতি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92998" y="18705"/>
        <a:ext cx="4447318" cy="2223659"/>
      </dsp:txXfrm>
    </dsp:sp>
    <dsp:sp modelId="{14E13437-9488-4051-9FC1-20DA908D3B8C}">
      <dsp:nvSpPr>
        <dsp:cNvPr id="0" name=""/>
        <dsp:cNvSpPr/>
      </dsp:nvSpPr>
      <dsp:spPr>
        <a:xfrm>
          <a:off x="2370" y="3176301"/>
          <a:ext cx="4447318" cy="22236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সনাতন পদ্ধতি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0" y="3176301"/>
        <a:ext cx="4447318" cy="2223659"/>
      </dsp:txXfrm>
    </dsp:sp>
    <dsp:sp modelId="{6500F0C1-CFE0-4AB2-8EAB-805E7F1A237E}">
      <dsp:nvSpPr>
        <dsp:cNvPr id="0" name=""/>
        <dsp:cNvSpPr/>
      </dsp:nvSpPr>
      <dsp:spPr>
        <a:xfrm>
          <a:off x="5383626" y="3176301"/>
          <a:ext cx="4447318" cy="22236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500" kern="1200" dirty="0">
              <a:latin typeface="NikoshBAN" panose="02000000000000000000" pitchFamily="2" charset="0"/>
              <a:cs typeface="NikoshBAN" panose="02000000000000000000" pitchFamily="2" charset="0"/>
            </a:rPr>
            <a:t>আধুনিক পদ্ধতি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83626" y="3176301"/>
        <a:ext cx="4447318" cy="22236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83D52-2896-467C-8D71-69C69FB7A294}">
      <dsp:nvSpPr>
        <dsp:cNvPr id="0" name=""/>
        <dsp:cNvSpPr/>
      </dsp:nvSpPr>
      <dsp:spPr>
        <a:xfrm>
          <a:off x="5241014" y="723134"/>
          <a:ext cx="3547977" cy="159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7977" y="0"/>
              </a:lnTo>
              <a:lnTo>
                <a:pt x="3547977" y="1590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2D1E0-94F3-41DD-8C03-7ED02A1C545C}">
      <dsp:nvSpPr>
        <dsp:cNvPr id="0" name=""/>
        <dsp:cNvSpPr/>
      </dsp:nvSpPr>
      <dsp:spPr>
        <a:xfrm>
          <a:off x="5241014" y="723134"/>
          <a:ext cx="1447700" cy="135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7700" y="0"/>
              </a:lnTo>
              <a:lnTo>
                <a:pt x="1447700" y="1352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7D174-CF14-4D78-9505-41C74A1AD065}">
      <dsp:nvSpPr>
        <dsp:cNvPr id="0" name=""/>
        <dsp:cNvSpPr/>
      </dsp:nvSpPr>
      <dsp:spPr>
        <a:xfrm>
          <a:off x="4686015" y="723134"/>
          <a:ext cx="554999" cy="116584"/>
        </a:xfrm>
        <a:custGeom>
          <a:avLst/>
          <a:gdLst/>
          <a:ahLst/>
          <a:cxnLst/>
          <a:rect l="0" t="0" r="0" b="0"/>
          <a:pathLst>
            <a:path>
              <a:moveTo>
                <a:pt x="554999" y="0"/>
              </a:moveTo>
              <a:lnTo>
                <a:pt x="0" y="0"/>
              </a:lnTo>
              <a:lnTo>
                <a:pt x="0" y="1165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3F13A-EDFA-4C94-9BB9-6B98FDC2A9A9}">
      <dsp:nvSpPr>
        <dsp:cNvPr id="0" name=""/>
        <dsp:cNvSpPr/>
      </dsp:nvSpPr>
      <dsp:spPr>
        <a:xfrm>
          <a:off x="2564782" y="723134"/>
          <a:ext cx="2676232" cy="159660"/>
        </a:xfrm>
        <a:custGeom>
          <a:avLst/>
          <a:gdLst/>
          <a:ahLst/>
          <a:cxnLst/>
          <a:rect l="0" t="0" r="0" b="0"/>
          <a:pathLst>
            <a:path>
              <a:moveTo>
                <a:pt x="2676232" y="0"/>
              </a:moveTo>
              <a:lnTo>
                <a:pt x="0" y="0"/>
              </a:lnTo>
              <a:lnTo>
                <a:pt x="0" y="15966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4A1DB-EC3C-4543-933A-218B64454DC8}">
      <dsp:nvSpPr>
        <dsp:cNvPr id="0" name=""/>
        <dsp:cNvSpPr/>
      </dsp:nvSpPr>
      <dsp:spPr>
        <a:xfrm>
          <a:off x="0" y="0"/>
          <a:ext cx="10482029" cy="723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cs typeface="Ekushey Mohua" panose="03080603080002020207" pitchFamily="66"/>
            </a:rPr>
            <a:t>দুধ দোহন পদ্ধতি কয়টি ? </a:t>
          </a:r>
          <a:endParaRPr lang="en-US" sz="2400" kern="1200" dirty="0">
            <a:cs typeface="Ekushey Mohua" panose="03080603080002020207" pitchFamily="66"/>
          </a:endParaRPr>
        </a:p>
      </dsp:txBody>
      <dsp:txXfrm>
        <a:off x="0" y="0"/>
        <a:ext cx="10482029" cy="723134"/>
      </dsp:txXfrm>
    </dsp:sp>
    <dsp:sp modelId="{97A4B173-FF0C-4357-B1E9-D5387DC9E3FA}">
      <dsp:nvSpPr>
        <dsp:cNvPr id="0" name=""/>
        <dsp:cNvSpPr/>
      </dsp:nvSpPr>
      <dsp:spPr>
        <a:xfrm>
          <a:off x="2080825" y="882795"/>
          <a:ext cx="967914" cy="555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০১টি</a:t>
          </a:r>
          <a:endParaRPr lang="en-US" sz="2400" kern="1200" dirty="0"/>
        </a:p>
      </dsp:txBody>
      <dsp:txXfrm>
        <a:off x="2080825" y="882795"/>
        <a:ext cx="967914" cy="555084"/>
      </dsp:txXfrm>
    </dsp:sp>
    <dsp:sp modelId="{A0C80847-0672-4393-AE57-61BF4BDDDC8E}">
      <dsp:nvSpPr>
        <dsp:cNvPr id="0" name=""/>
        <dsp:cNvSpPr/>
      </dsp:nvSpPr>
      <dsp:spPr>
        <a:xfrm>
          <a:off x="4237858" y="839718"/>
          <a:ext cx="896314" cy="5957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cs typeface="Ekushey Mohua" panose="03080603080002020207" pitchFamily="66"/>
            </a:rPr>
            <a:t>০২টি</a:t>
          </a:r>
          <a:r>
            <a:rPr lang="bn-BD" sz="2400" kern="1200" dirty="0"/>
            <a:t> </a:t>
          </a:r>
          <a:endParaRPr lang="en-US" sz="2400" kern="1200" dirty="0"/>
        </a:p>
      </dsp:txBody>
      <dsp:txXfrm>
        <a:off x="4237858" y="839718"/>
        <a:ext cx="896314" cy="595760"/>
      </dsp:txXfrm>
    </dsp:sp>
    <dsp:sp modelId="{2B7BBF64-636E-441A-BA4A-DAD9E32F8F96}">
      <dsp:nvSpPr>
        <dsp:cNvPr id="0" name=""/>
        <dsp:cNvSpPr/>
      </dsp:nvSpPr>
      <dsp:spPr>
        <a:xfrm>
          <a:off x="6251473" y="858419"/>
          <a:ext cx="874484" cy="5583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cs typeface="Ekushey Mohua" panose="03080603080002020207" pitchFamily="66"/>
            </a:rPr>
            <a:t>০৩টি</a:t>
          </a:r>
          <a:r>
            <a:rPr lang="bn-BD" sz="2400" kern="1200" dirty="0"/>
            <a:t> </a:t>
          </a:r>
          <a:endParaRPr lang="en-US" sz="2400" kern="1200" dirty="0"/>
        </a:p>
      </dsp:txBody>
      <dsp:txXfrm>
        <a:off x="6251473" y="858419"/>
        <a:ext cx="874484" cy="558395"/>
      </dsp:txXfrm>
    </dsp:sp>
    <dsp:sp modelId="{94D75D64-1C94-41D8-89BF-142D8989BA88}">
      <dsp:nvSpPr>
        <dsp:cNvPr id="0" name=""/>
        <dsp:cNvSpPr/>
      </dsp:nvSpPr>
      <dsp:spPr>
        <a:xfrm>
          <a:off x="8309619" y="882176"/>
          <a:ext cx="958746" cy="4758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cs typeface="Ekushey Mohua" panose="03080603080002020207" pitchFamily="66"/>
            </a:rPr>
            <a:t>৪টি</a:t>
          </a:r>
          <a:r>
            <a:rPr lang="bn-BD" sz="2400" kern="1200" dirty="0"/>
            <a:t> </a:t>
          </a:r>
          <a:endParaRPr lang="en-US" sz="2400" kern="1200" dirty="0"/>
        </a:p>
      </dsp:txBody>
      <dsp:txXfrm>
        <a:off x="8309619" y="882176"/>
        <a:ext cx="958746" cy="475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5CA0A-CF40-477B-B028-9F42C656B170}">
      <dsp:nvSpPr>
        <dsp:cNvPr id="0" name=""/>
        <dsp:cNvSpPr/>
      </dsp:nvSpPr>
      <dsp:spPr>
        <a:xfrm>
          <a:off x="0" y="18714"/>
          <a:ext cx="10653699" cy="9000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cs typeface="Ekushey Mohua" panose="03080603080002020207" pitchFamily="66"/>
            </a:rPr>
            <a:t>ক) গাভীকে উদ্দীপিত কেন করা হয়? </a:t>
          </a:r>
          <a:endParaRPr lang="en-US" sz="3200" kern="1200" dirty="0">
            <a:cs typeface="Ekushey Mohua" panose="03080603080002020207" pitchFamily="66"/>
          </a:endParaRPr>
        </a:p>
      </dsp:txBody>
      <dsp:txXfrm>
        <a:off x="43938" y="62652"/>
        <a:ext cx="10565823" cy="812205"/>
      </dsp:txXfrm>
    </dsp:sp>
    <dsp:sp modelId="{18E8E143-5C23-4339-A7FB-6A684FD53605}">
      <dsp:nvSpPr>
        <dsp:cNvPr id="0" name=""/>
        <dsp:cNvSpPr/>
      </dsp:nvSpPr>
      <dsp:spPr>
        <a:xfrm>
          <a:off x="0" y="902506"/>
          <a:ext cx="10653699" cy="6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5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 dirty="0"/>
        </a:p>
      </dsp:txBody>
      <dsp:txXfrm>
        <a:off x="0" y="902506"/>
        <a:ext cx="10653699" cy="69955"/>
      </dsp:txXfrm>
    </dsp:sp>
    <dsp:sp modelId="{12820603-1424-4685-998E-0B3B59FA1CD0}">
      <dsp:nvSpPr>
        <dsp:cNvPr id="0" name=""/>
        <dsp:cNvSpPr/>
      </dsp:nvSpPr>
      <dsp:spPr>
        <a:xfrm>
          <a:off x="0" y="957882"/>
          <a:ext cx="10653699" cy="9000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cs typeface="Ekushey Mohua" panose="03080603080002020207" pitchFamily="66"/>
            </a:rPr>
            <a:t>খ</a:t>
          </a:r>
          <a:r>
            <a:rPr lang="bn-BD" sz="3200" kern="1200" dirty="0">
              <a:cs typeface="Ekushey Mohua" panose="03080603080002020207" pitchFamily="66"/>
            </a:rPr>
            <a:t>) দুধ দোহনের আগে গাভীর ওলান কেন ধুয়ে নিতে হয়?  </a:t>
          </a:r>
          <a:endParaRPr lang="en-US" sz="700" kern="1200" dirty="0">
            <a:cs typeface="Ekushey Mohua" panose="03080603080002020207" pitchFamily="66"/>
          </a:endParaRPr>
        </a:p>
      </dsp:txBody>
      <dsp:txXfrm>
        <a:off x="43938" y="1001820"/>
        <a:ext cx="10565823" cy="812205"/>
      </dsp:txXfrm>
    </dsp:sp>
    <dsp:sp modelId="{6180B2E3-5E10-486E-A798-B52CD9432190}">
      <dsp:nvSpPr>
        <dsp:cNvPr id="0" name=""/>
        <dsp:cNvSpPr/>
      </dsp:nvSpPr>
      <dsp:spPr>
        <a:xfrm>
          <a:off x="0" y="1872543"/>
          <a:ext cx="10653699" cy="118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5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 dirty="0"/>
        </a:p>
      </dsp:txBody>
      <dsp:txXfrm>
        <a:off x="0" y="1872543"/>
        <a:ext cx="10653699" cy="118050"/>
      </dsp:txXfrm>
    </dsp:sp>
    <dsp:sp modelId="{47F2BFE7-FF5A-4717-9B77-DA44AAD27471}">
      <dsp:nvSpPr>
        <dsp:cNvPr id="0" name=""/>
        <dsp:cNvSpPr/>
      </dsp:nvSpPr>
      <dsp:spPr>
        <a:xfrm>
          <a:off x="0" y="1896675"/>
          <a:ext cx="10653699" cy="9000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cs typeface="Ekushey Mohua" panose="03080603080002020207" pitchFamily="66"/>
            </a:rPr>
            <a:t>গ)দুধ দোহনের ধাপ কয়টি ও কী কী ? </a:t>
          </a:r>
          <a:endParaRPr lang="en-US" sz="4000" kern="1200" dirty="0">
            <a:cs typeface="Ekushey Mohua" panose="03080603080002020207" pitchFamily="66"/>
          </a:endParaRPr>
        </a:p>
      </dsp:txBody>
      <dsp:txXfrm>
        <a:off x="43938" y="1940613"/>
        <a:ext cx="10565823" cy="812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3E270-28BF-4739-8E32-EFE311FB5CB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FAD5A-49CA-4722-89C6-9E305882A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4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স্লাইড দেখিয়ে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পাঠ শিরোনাম বের করতে সময় সর্বোচ্চ ৩ মি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।প্রশ্ন –চিত্রের পাতা দুটি কী একইরকম ? উঃ না । প্রথম চিত্রের পাতাটি স্বাভাবিক পাতা ,২য় চিত্রের পাতাটি  স্বাভাবিক পাতা নয় ,রূপান্তরিত পাতা  ।বিশেষ ক্ষেত্রে শিক্ষক শিক্ষার্থীদের সহায়তা করতে পারেন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3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</a:t>
            </a:r>
            <a:r>
              <a:rPr lang="bn-BD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 সময় প্রয়োজন না হলে স্লাইডটি হাইড করে রাখা যেতে পারে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1D8E-9131-4D61-81B7-319390F0E8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C9A7-F20D-4E52-BE44-647487EEB017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7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ABE1-FBA3-4E8F-AD16-6A3D221000BA}" type="datetime1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4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E865-551D-45A5-9A4E-454FD2F8454B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8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1A8-6AF6-4AE8-9DB5-34BE639DBA9C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E47-5B33-4878-8809-C07AD4906032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9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7D70-AFFE-4097-8F4A-F85398D9C8C3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28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6ECE-88D1-4930-9B0B-E5BB8617381E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3F5B-07AC-4E8A-B34F-F23795C4276A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1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E8D1-7596-4E03-8DD8-FD0CC504AB1D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3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99A6-0A20-42A3-A450-30ACB13A1577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0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BBB9-1635-4D34-9509-027F98F06E63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4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D5C2-FBB8-452A-9E31-131D977AB622}" type="datetime1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4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9C4D-54D0-4E85-8ED2-D8FDB7BBAE48}" type="datetime1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8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BA91-2924-4FC4-8237-E1D88FD018C4}" type="datetime1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2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3BD2-13A9-4A18-ACDE-A7F5FECB77BC}" type="datetime1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6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6898-E24A-4BF6-ADD6-886952223704}" type="datetime1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7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E319A82-D8EC-4185-B735-A5EB86BC4F44}" type="datetime1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/>
              <a:t>Md. Bellal Hossain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BB3F6A3-AB21-4C51-B8CD-E90515D46FF2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Md. Bellal Hossain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7D42696-527E-4743-A475-E928812A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08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74580-1AB6-4832-8CA4-C32CA7D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502B-9E3D-4F78-BAC6-20A27A847937}" type="datetime1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FE8F5-7439-43CE-9D14-182F3124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5950A-E784-4C0A-B29F-24F822D2C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" b="11957"/>
          <a:stretch/>
        </p:blipFill>
        <p:spPr>
          <a:xfrm>
            <a:off x="4232333" y="13993"/>
            <a:ext cx="7959667" cy="68440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E73700-4D9B-4179-89B6-F6CB48218051}"/>
              </a:ext>
            </a:extLst>
          </p:cNvPr>
          <p:cNvSpPr txBox="1"/>
          <p:nvPr/>
        </p:nvSpPr>
        <p:spPr>
          <a:xfrm>
            <a:off x="122475" y="0"/>
            <a:ext cx="4413335" cy="345752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313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bn-BD" sz="96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C:\Users\User\Desktop\1.bmp">
            <a:extLst>
              <a:ext uri="{FF2B5EF4-FFF2-40B4-BE49-F238E27FC236}">
                <a16:creationId xmlns:a16="http://schemas.microsoft.com/office/drawing/2014/main" id="{4B9532B9-F6FB-441B-927D-4F7579B88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9260" y="-40628"/>
            <a:ext cx="1032740" cy="333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1.bmp">
            <a:extLst>
              <a:ext uri="{FF2B5EF4-FFF2-40B4-BE49-F238E27FC236}">
                <a16:creationId xmlns:a16="http://schemas.microsoft.com/office/drawing/2014/main" id="{0494C689-02B2-4F6A-8139-2A8A11566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3759224"/>
            <a:ext cx="1032740" cy="333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13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682D0-8EE6-4E94-8240-84C8B5919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766"/>
          <a:stretch/>
        </p:blipFill>
        <p:spPr>
          <a:xfrm>
            <a:off x="1659987" y="617332"/>
            <a:ext cx="3739620" cy="3532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2C5FA-D051-41C5-84AE-53F10CCBC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/>
          <a:stretch/>
        </p:blipFill>
        <p:spPr>
          <a:xfrm>
            <a:off x="5289452" y="1316394"/>
            <a:ext cx="6610277" cy="1524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8B8ECE-328C-4FE7-BC4E-7ACA773F9348}"/>
              </a:ext>
            </a:extLst>
          </p:cNvPr>
          <p:cNvSpPr txBox="1"/>
          <p:nvPr/>
        </p:nvSpPr>
        <p:spPr>
          <a:xfrm>
            <a:off x="1187812" y="4433532"/>
            <a:ext cx="9743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দোহনের জন্য পরিস্কার পাত্র ব্যবহার করা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331EC2-3283-4CEB-AF38-8BA4343E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295F-F933-4A69-8F6B-F4C59E13C807}" type="datetime1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54E2C-8D2F-4D7C-88E3-31CAA6AC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</p:spTree>
    <p:extLst>
      <p:ext uri="{BB962C8B-B14F-4D97-AF65-F5344CB8AC3E}">
        <p14:creationId xmlns:p14="http://schemas.microsoft.com/office/powerpoint/2010/main" val="17396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90153-8615-4C29-BEB1-1B9AB54EE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77" y="425282"/>
            <a:ext cx="9618646" cy="3003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C5C3F4-90EC-44E5-9487-7E17C6B5AFC5}"/>
              </a:ext>
            </a:extLst>
          </p:cNvPr>
          <p:cNvSpPr txBox="1"/>
          <p:nvPr/>
        </p:nvSpPr>
        <p:spPr>
          <a:xfrm>
            <a:off x="2067951" y="3840480"/>
            <a:ext cx="7795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গাভীকে মশামাছি মুক্ত রাখা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4E5B9-F295-4B26-A01F-39933392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EC5-52C7-4291-927A-E687B4D639B7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E9A71-1DB9-41BE-8499-26A2BC164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</p:spTree>
    <p:extLst>
      <p:ext uri="{BB962C8B-B14F-4D97-AF65-F5344CB8AC3E}">
        <p14:creationId xmlns:p14="http://schemas.microsoft.com/office/powerpoint/2010/main" val="242045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032C0C-FE8F-4B22-80DE-5D8AE773F1EC}"/>
              </a:ext>
            </a:extLst>
          </p:cNvPr>
          <p:cNvSpPr txBox="1"/>
          <p:nvPr/>
        </p:nvSpPr>
        <p:spPr>
          <a:xfrm>
            <a:off x="2602523" y="5064369"/>
            <a:ext cx="7670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দুধ দোহনের জন্য গাভীকে উদ্দীপিত করা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059F1-E5F9-4EC8-ABF3-8F53BC92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9B89-5901-495B-956B-A6A42E22185C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6A5F9-3ED2-429F-B483-A4B43ED5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pic>
        <p:nvPicPr>
          <p:cNvPr id="7" name="Cow Milking[1]">
            <a:hlinkClick r:id="" action="ppaction://media"/>
            <a:extLst>
              <a:ext uri="{FF2B5EF4-FFF2-40B4-BE49-F238E27FC236}">
                <a16:creationId xmlns:a16="http://schemas.microsoft.com/office/drawing/2014/main" id="{CDC68A12-C2FB-4C41-9D54-F408B6F393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8557" y="335615"/>
            <a:ext cx="8144656" cy="45813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6275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C77DC6-48ED-4ABA-919D-A143EB162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97" y="909878"/>
            <a:ext cx="6921206" cy="3503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02ECD3-37C7-4BAD-BE1C-371FB531AD30}"/>
              </a:ext>
            </a:extLst>
          </p:cNvPr>
          <p:cNvSpPr txBox="1"/>
          <p:nvPr/>
        </p:nvSpPr>
        <p:spPr>
          <a:xfrm>
            <a:off x="2933916" y="4691577"/>
            <a:ext cx="6324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দোহনের সময় গাভীকে খাওয়ানো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8E241-B77B-4D1B-8B74-375AF62C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6D35-BE66-47AB-B392-ECCB06A56D53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BAD72-B1FA-427E-846F-923B0165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</p:spTree>
    <p:extLst>
      <p:ext uri="{BB962C8B-B14F-4D97-AF65-F5344CB8AC3E}">
        <p14:creationId xmlns:p14="http://schemas.microsoft.com/office/powerpoint/2010/main" val="2640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3FD74-0FCD-433F-ACAC-03787752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3BD2-13A9-4A18-ACDE-A7F5FECB77BC}" type="datetime1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78ADC-F075-423B-8A0E-D9CB5B90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1857A6D-951A-44F2-A4DB-CE121FE8F5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13275"/>
              </p:ext>
            </p:extLst>
          </p:nvPr>
        </p:nvGraphicFramePr>
        <p:xfrm>
          <a:off x="1130276" y="609600"/>
          <a:ext cx="10097358" cy="527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7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B787603-728C-401B-BC5D-850F33E2B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290549"/>
              </p:ext>
            </p:extLst>
          </p:nvPr>
        </p:nvGraphicFramePr>
        <p:xfrm>
          <a:off x="1181687" y="719666"/>
          <a:ext cx="98333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C58DD-BF13-4620-AAF7-ECD68C71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7188-0F09-4EE1-9F25-3C54B92FF6FD}" type="datetime1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FD9D4-4E23-46E4-B625-AC3FBD90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</p:spTree>
    <p:extLst>
      <p:ext uri="{BB962C8B-B14F-4D97-AF65-F5344CB8AC3E}">
        <p14:creationId xmlns:p14="http://schemas.microsoft.com/office/powerpoint/2010/main" val="231239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036F1-C022-4D1B-8BAD-8368B490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D6A3-2768-42CB-8928-229CDE6FE184}" type="datetime1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C6619-B3DC-427A-9D70-7F361C3B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D4623C4-FF78-4CB2-B0EE-8D4F700CE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364169"/>
              </p:ext>
            </p:extLst>
          </p:nvPr>
        </p:nvGraphicFramePr>
        <p:xfrm>
          <a:off x="848751" y="1960099"/>
          <a:ext cx="10494498" cy="523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164CDD6-875C-4EEC-8846-32896AA558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999096"/>
              </p:ext>
            </p:extLst>
          </p:nvPr>
        </p:nvGraphicFramePr>
        <p:xfrm>
          <a:off x="689548" y="3355299"/>
          <a:ext cx="10653699" cy="289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BA73CF-DBCD-4D05-BA29-E5A0B2F71647}"/>
              </a:ext>
            </a:extLst>
          </p:cNvPr>
          <p:cNvSpPr txBox="1"/>
          <p:nvPr/>
        </p:nvSpPr>
        <p:spPr>
          <a:xfrm>
            <a:off x="2607210" y="549946"/>
            <a:ext cx="6977575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cs typeface="Ekushey Mohua" panose="03080603080002020207" pitchFamily="66"/>
              </a:rPr>
              <a:t>মূল্যায়ন</a:t>
            </a:r>
            <a:endParaRPr lang="en-US" sz="5400" dirty="0">
              <a:cs typeface="Ekushey Mohua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1825099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464A1DB-EC3C-4543-933A-218B64454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64A1DB-EC3C-4543-933A-218B64454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653F13A-EDFA-4C94-9BB9-6B98FDC2A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53F13A-EDFA-4C94-9BB9-6B98FDC2A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7A4B173-FF0C-4357-B1E9-D5387DC9E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A4B173-FF0C-4357-B1E9-D5387DC9E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EF7D174-CF14-4D78-9505-41C74A1AD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F7D174-CF14-4D78-9505-41C74A1AD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A0C80847-0672-4393-AE57-61BF4BDDD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C80847-0672-4393-AE57-61BF4BDDD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DE82D1E0-94F3-41DD-8C03-7ED02A1C5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82D1E0-94F3-41DD-8C03-7ED02A1C5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B7BBF64-636E-441A-BA4A-DAD9E32F8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7BBF64-636E-441A-BA4A-DAD9E32F8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E4283D52-2896-467C-8D71-69C69FB7A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83D52-2896-467C-8D71-69C69FB7A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4D75D64-1C94-41D8-89BF-142D8989B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D75D64-1C94-41D8-89BF-142D8989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5AAEB08-6C30-439D-90EC-85A6CA1C96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F77095-2D83-4011-93BE-A547DE5E213C}"/>
              </a:ext>
            </a:extLst>
          </p:cNvPr>
          <p:cNvSpPr txBox="1"/>
          <p:nvPr/>
        </p:nvSpPr>
        <p:spPr>
          <a:xfrm>
            <a:off x="928468" y="1533378"/>
            <a:ext cx="10367889" cy="378565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solidFill>
                  <a:srgbClr val="7030A0"/>
                </a:solidFill>
                <a:cs typeface="Ekushey Mohua" panose="03080603080002020207" pitchFamily="66"/>
              </a:rPr>
              <a:t>গুরুত্বপূর্ণ শব্দঃ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sz="4000" dirty="0">
                <a:cs typeface="Ekushey Mohua" panose="03080603080002020207" pitchFamily="66"/>
              </a:rPr>
              <a:t> আদর্শ গোশালা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sz="4000" dirty="0">
                <a:cs typeface="Ekushey Mohua" panose="03080603080002020207" pitchFamily="66"/>
              </a:rPr>
              <a:t> ঘাস কাটার চপিং মেশিন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sz="4000" dirty="0">
                <a:cs typeface="Ekushey Mohua" panose="03080603080002020207" pitchFamily="66"/>
              </a:rPr>
              <a:t> কৃত্রিম প্রজনন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sz="4000" dirty="0">
                <a:cs typeface="Ekushey Mohua" panose="03080603080002020207" pitchFamily="66"/>
              </a:rPr>
              <a:t> গাভীকে উদ্দীপিত করা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BD" sz="4000" dirty="0">
                <a:cs typeface="Ekushey Mohua" panose="03080603080002020207" pitchFamily="66"/>
              </a:rPr>
              <a:t> টিট কাপ </a:t>
            </a:r>
          </a:p>
        </p:txBody>
      </p:sp>
    </p:spTree>
    <p:extLst>
      <p:ext uri="{BB962C8B-B14F-4D97-AF65-F5344CB8AC3E}">
        <p14:creationId xmlns:p14="http://schemas.microsoft.com/office/powerpoint/2010/main" val="28729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98994-3934-4AAA-B6F2-6E0F58AED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9" y="568063"/>
            <a:ext cx="11578302" cy="5068238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5AAEB08-6C30-439D-90EC-85A6CA1C96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4A95F4-5E2A-410A-A70A-99212AC0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1309-F6A2-4EFD-A291-7296406FB287}" type="datetime1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356351"/>
            <a:ext cx="1828800" cy="365125"/>
          </a:xfrm>
        </p:spPr>
        <p:txBody>
          <a:bodyPr/>
          <a:lstStyle/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Md. Bellal Hossain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" y="88676"/>
            <a:ext cx="12070079" cy="6604527"/>
            <a:chOff x="134257" y="34547"/>
            <a:chExt cx="8852807" cy="6604527"/>
          </a:xfrm>
        </p:grpSpPr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1512661" y="34547"/>
              <a:ext cx="5943600" cy="856513"/>
            </a:xfrm>
            <a:prstGeom prst="round2Diag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8000" b="1" dirty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8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1" name="Picture 4" descr="C:\Users\User\Desktop\1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57" y="3133875"/>
              <a:ext cx="762000" cy="3505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User\Desktop\1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29600" y="110670"/>
              <a:ext cx="757464" cy="3332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C11C249-6E62-474D-A697-1F4926F09B35}"/>
              </a:ext>
            </a:extLst>
          </p:cNvPr>
          <p:cNvSpPr txBox="1"/>
          <p:nvPr/>
        </p:nvSpPr>
        <p:spPr>
          <a:xfrm>
            <a:off x="1632086" y="4226427"/>
            <a:ext cx="3854315" cy="2308324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বিল্লাল হোসেন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কৃষি )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ফুলহাতা মাধ্যমিক বিদ্যালয়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মোরেলগঞ্জ,বাগেরহাট।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০১৭২৫৬৬৬১১৬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52F257-1088-4F12-9113-0ED0072E9D1E}"/>
              </a:ext>
            </a:extLst>
          </p:cNvPr>
          <p:cNvGrpSpPr/>
          <p:nvPr/>
        </p:nvGrpSpPr>
        <p:grpSpPr>
          <a:xfrm>
            <a:off x="5968797" y="1296858"/>
            <a:ext cx="581887" cy="3782291"/>
            <a:chOff x="5507183" y="1787236"/>
            <a:chExt cx="581887" cy="378229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65715B9-FBEE-4990-92B9-C46CE13071BC}"/>
                </a:ext>
              </a:extLst>
            </p:cNvPr>
            <p:cNvCxnSpPr/>
            <p:nvPr/>
          </p:nvCxnSpPr>
          <p:spPr>
            <a:xfrm>
              <a:off x="5798127" y="1787236"/>
              <a:ext cx="0" cy="3782291"/>
            </a:xfrm>
            <a:prstGeom prst="straightConnector1">
              <a:avLst/>
            </a:prstGeom>
            <a:ln w="571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14A8B87-2CA8-45A2-A15B-3A961F43D025}"/>
                </a:ext>
              </a:extLst>
            </p:cNvPr>
            <p:cNvCxnSpPr>
              <a:cxnSpLocks/>
            </p:cNvCxnSpPr>
            <p:nvPr/>
          </p:nvCxnSpPr>
          <p:spPr>
            <a:xfrm>
              <a:off x="5999018" y="2202873"/>
              <a:ext cx="0" cy="3117273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E948BD3-6552-46F2-80B9-F1C8643EDA7E}"/>
                </a:ext>
              </a:extLst>
            </p:cNvPr>
            <p:cNvCxnSpPr>
              <a:cxnSpLocks/>
            </p:cNvCxnSpPr>
            <p:nvPr/>
          </p:nvCxnSpPr>
          <p:spPr>
            <a:xfrm>
              <a:off x="5541818" y="2202873"/>
              <a:ext cx="0" cy="3117273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E479F81-045F-4F09-9922-BEB027E380AB}"/>
                </a:ext>
              </a:extLst>
            </p:cNvPr>
            <p:cNvSpPr/>
            <p:nvPr/>
          </p:nvSpPr>
          <p:spPr>
            <a:xfrm>
              <a:off x="5507183" y="3380508"/>
              <a:ext cx="581887" cy="595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DBBCBD2-03C1-46D9-B753-09BBDC43B830}"/>
              </a:ext>
            </a:extLst>
          </p:cNvPr>
          <p:cNvSpPr txBox="1"/>
          <p:nvPr/>
        </p:nvSpPr>
        <p:spPr>
          <a:xfrm>
            <a:off x="7227193" y="3485876"/>
            <a:ext cx="3900198" cy="28623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নবম- দশম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: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ধ্যায়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:  ৫০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২7/০৫/২০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237B5-A1E1-4743-A56B-B6B2A7608B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2" b="27795"/>
          <a:stretch/>
        </p:blipFill>
        <p:spPr>
          <a:xfrm>
            <a:off x="2055835" y="964909"/>
            <a:ext cx="2796995" cy="32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1752600" cy="365125"/>
          </a:xfrm>
        </p:spPr>
        <p:txBody>
          <a:bodyPr/>
          <a:lstStyle/>
          <a:p>
            <a:fld id="{9BE979D2-5CD1-41DE-A683-0ADE52162AD0}" type="datetime1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7/4/2020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356351"/>
            <a:ext cx="1828800" cy="365125"/>
          </a:xfrm>
        </p:spPr>
        <p:txBody>
          <a:bodyPr/>
          <a:lstStyle/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Md. Bellal Hossain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9D229-5B21-48BF-9530-F685D1E53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74" y="762001"/>
            <a:ext cx="8386253" cy="4983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93D902-593B-41FA-BD41-31B98CD2EEF7}"/>
              </a:ext>
            </a:extLst>
          </p:cNvPr>
          <p:cNvSpPr txBox="1"/>
          <p:nvPr/>
        </p:nvSpPr>
        <p:spPr>
          <a:xfrm>
            <a:off x="3999913" y="151229"/>
            <a:ext cx="4192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cs typeface="Ekushey Mohua" panose="03080603080002020207" pitchFamily="66"/>
              </a:rPr>
              <a:t>নিচের চিত্রটি লক্ষ্য করঃ</a:t>
            </a:r>
            <a:endParaRPr lang="en-US" sz="4000" dirty="0">
              <a:cs typeface="Ekushey Mohua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3665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1752600" cy="365125"/>
          </a:xfrm>
        </p:spPr>
        <p:txBody>
          <a:bodyPr/>
          <a:lstStyle/>
          <a:p>
            <a:fld id="{8F010799-F7CD-413F-B542-6633BD5044B6}" type="datetime1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7/4/2020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356351"/>
            <a:ext cx="1828800" cy="365125"/>
          </a:xfrm>
        </p:spPr>
        <p:txBody>
          <a:bodyPr/>
          <a:lstStyle/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Md. Bellal Hossain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46D12-4E3E-49C1-BEEB-C3AC37CE1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97109"/>
            <a:ext cx="8686800" cy="54637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8C315D-4CF1-4739-8CD6-7F2C49A20142}"/>
              </a:ext>
            </a:extLst>
          </p:cNvPr>
          <p:cNvSpPr txBox="1"/>
          <p:nvPr/>
        </p:nvSpPr>
        <p:spPr>
          <a:xfrm>
            <a:off x="1752600" y="1828800"/>
            <a:ext cx="8839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>
                <a:solidFill>
                  <a:srgbClr val="FF0000"/>
                </a:solidFill>
                <a:cs typeface="Ekushey Mohua" panose="03080603080002020207" pitchFamily="66"/>
              </a:rPr>
              <a:t>দুগ্ধ দোহন</a:t>
            </a:r>
            <a:r>
              <a:rPr lang="bn-BD" sz="19900" dirty="0">
                <a:cs typeface="Ekushey Mohua" panose="03080603080002020207" pitchFamily="66"/>
              </a:rPr>
              <a:t> </a:t>
            </a:r>
            <a:endParaRPr lang="en-US" sz="19900" dirty="0">
              <a:cs typeface="Ekushey Mohua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100890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1752600" cy="365125"/>
          </a:xfrm>
        </p:spPr>
        <p:txBody>
          <a:bodyPr/>
          <a:lstStyle/>
          <a:p>
            <a:fld id="{22A8CF80-44CB-4200-A620-DA85A7F51B50}" type="datetime1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7/4/2020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356351"/>
            <a:ext cx="1828800" cy="365125"/>
          </a:xfrm>
        </p:spPr>
        <p:txBody>
          <a:bodyPr/>
          <a:lstStyle/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Md. Bellal Hossain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38400" y="929348"/>
            <a:ext cx="7239000" cy="4709453"/>
            <a:chOff x="914400" y="929347"/>
            <a:chExt cx="6858000" cy="3756953"/>
          </a:xfrm>
        </p:grpSpPr>
        <p:sp>
          <p:nvSpPr>
            <p:cNvPr id="5" name="TextBox 4"/>
            <p:cNvSpPr txBox="1"/>
            <p:nvPr/>
          </p:nvSpPr>
          <p:spPr>
            <a:xfrm>
              <a:off x="3276600" y="1066800"/>
              <a:ext cx="1752600" cy="715695"/>
            </a:xfrm>
            <a:prstGeom prst="round2DiagRect">
              <a:avLst/>
            </a:prstGeom>
            <a:noFill/>
          </p:spPr>
          <p:txBody>
            <a:bodyPr wrap="square" rtlCol="0">
              <a:prstTxWarp prst="textCan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>
                  <a:ln w="11430"/>
                  <a:solidFill>
                    <a:srgbClr val="92D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4400" y="2171700"/>
              <a:ext cx="6858000" cy="2514600"/>
            </a:xfrm>
            <a:prstGeom prst="round2Diag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এ পাঠ শেষে শিক্ষার্থীরা --- 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bn-BD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দুধ দোহনের ধরণা ব্যাখ্যা করতে পারবে; 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bn-BD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দুধ দোহনের ধাপ সমূহ বর্ণনা করতে পারবে;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bn-BD" dirty="0">
                  <a:solidFill>
                    <a:srgbClr val="0000CC"/>
                  </a:solidFill>
                  <a:latin typeface="NikoshBAN" pitchFamily="2" charset="0"/>
                  <a:cs typeface="NikoshBAN" pitchFamily="2" charset="0"/>
                </a:rPr>
                <a:t>দুধ দোহন পদ্ধতি বর্ণনা করতে পারবে।  </a:t>
              </a:r>
            </a:p>
          </p:txBody>
        </p:sp>
        <p:sp>
          <p:nvSpPr>
            <p:cNvPr id="7" name="Round Diagonal Corner Rectangle 6"/>
            <p:cNvSpPr/>
            <p:nvPr/>
          </p:nvSpPr>
          <p:spPr>
            <a:xfrm>
              <a:off x="2895600" y="929347"/>
              <a:ext cx="2590800" cy="990600"/>
            </a:xfrm>
            <a:prstGeom prst="round2Diag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1237456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BCE1F-A8A0-4894-9B97-615C0827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73E-DA6F-4602-A1EE-A06BE524F5F3}" type="datetime1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149EB-FC6B-4C40-8826-74948278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2BB8F0F-4B1A-4F3B-886B-35B767C89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566128"/>
              </p:ext>
            </p:extLst>
          </p:nvPr>
        </p:nvGraphicFramePr>
        <p:xfrm>
          <a:off x="1819422" y="289560"/>
          <a:ext cx="8553157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04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7E5C0DF4-0E68-4B05-9E0B-6CDBEB0A1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>
                                            <p:graphicEl>
                                              <a:dgm id="{7E5C0DF4-0E68-4B05-9E0B-6CDBEB0A107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5D18B864-7EAE-45BC-91C9-F61C68B8E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>
                                            <p:graphicEl>
                                              <a:dgm id="{5D18B864-7EAE-45BC-91C9-F61C68B8E06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034675E9-2544-4996-BE36-CCDF132A9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4">
                                            <p:graphicEl>
                                              <a:dgm id="{034675E9-2544-4996-BE36-CCDF132A994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7901CA13-A417-4ED5-BD5B-3B834E330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4">
                                            <p:graphicEl>
                                              <a:dgm id="{7901CA13-A417-4ED5-BD5B-3B834E33079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88A13298-166E-4CD8-937F-A648DA3A3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4">
                                            <p:graphicEl>
                                              <a:dgm id="{88A13298-166E-4CD8-937F-A648DA3A307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287CEB1E-1C8D-441E-84D8-32A404293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4">
                                            <p:graphicEl>
                                              <a:dgm id="{287CEB1E-1C8D-441E-84D8-32A404293C1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A92196EA-2B24-4F31-8AC4-5BA7BA929C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4">
                                            <p:graphicEl>
                                              <a:dgm id="{A92196EA-2B24-4F31-8AC4-5BA7BA929C7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34856D09-3187-4629-B1F7-D06EE3D6C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4">
                                            <p:graphicEl>
                                              <a:dgm id="{34856D09-3187-4629-B1F7-D06EE3D6C9B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E7F35669-640F-4039-A1F2-5C95739FF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4">
                                            <p:graphicEl>
                                              <a:dgm id="{E7F35669-640F-4039-A1F2-5C95739FF88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90624AC5-C003-4626-8218-5D5CCECF1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4">
                                            <p:graphicEl>
                                              <a:dgm id="{90624AC5-C003-4626-8218-5D5CCECF1FE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569D5DA6-6AD9-416E-82F7-82F6150AD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4">
                                            <p:graphicEl>
                                              <a:dgm id="{569D5DA6-6AD9-416E-82F7-82F6150AD54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BBB79BD4-E4A8-4E3F-8173-4E08C1427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000" autoRev="1" fill="hold"/>
                                        <p:tgtEl>
                                          <p:spTgt spid="4">
                                            <p:graphicEl>
                                              <a:dgm id="{BBB79BD4-E4A8-4E3F-8173-4E08C1427C4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85363257-166C-4D17-BAF7-FD6221F73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4">
                                            <p:graphicEl>
                                              <a:dgm id="{85363257-166C-4D17-BAF7-FD6221F73DA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AB84752B-B2FB-4AAC-893E-32111582B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000" autoRev="1" fill="hold"/>
                                        <p:tgtEl>
                                          <p:spTgt spid="4">
                                            <p:graphicEl>
                                              <a:dgm id="{AB84752B-B2FB-4AAC-893E-32111582B53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 tmFilter="0, 0; .2, .5; .8, .5; 1, 0"/>
                                        <p:tgtEl>
                                          <p:spTgt spid="4">
                                            <p:graphicEl>
                                              <a:dgm id="{8B2650A4-3A52-48B9-A949-E51CA8FDC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000" autoRev="1" fill="hold"/>
                                        <p:tgtEl>
                                          <p:spTgt spid="4">
                                            <p:graphicEl>
                                              <a:dgm id="{8B2650A4-3A52-48B9-A949-E51CA8FDCF7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165FA-10A0-440D-96FD-20E011699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38" y="254252"/>
            <a:ext cx="3174748" cy="3174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8E7BCA-C255-4DDE-8606-08FF9F185D7B}"/>
              </a:ext>
            </a:extLst>
          </p:cNvPr>
          <p:cNvSpPr txBox="1"/>
          <p:nvPr/>
        </p:nvSpPr>
        <p:spPr>
          <a:xfrm>
            <a:off x="239150" y="3569676"/>
            <a:ext cx="11605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দুধ দোহনের সময়ঃ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প্রতিদিন দুইবার অথবা তিনবার দুধ দোহন করা যায়। নির্দিষ্ট সময়সূচি মেনে দোহন করলে দুধ উৎপাদন বাড়ে।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79727-C25B-4B67-A45B-6123CDA1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D1F1-351C-4C7F-AD16-6706230E3512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7DEE0-70C9-4FFB-A69E-39F7E711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</p:spTree>
    <p:extLst>
      <p:ext uri="{BB962C8B-B14F-4D97-AF65-F5344CB8AC3E}">
        <p14:creationId xmlns:p14="http://schemas.microsoft.com/office/powerpoint/2010/main" val="28211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022C78-1A5D-49D9-99E1-84CC2C2C3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79" y="0"/>
            <a:ext cx="6117442" cy="3670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4224A-DCBC-4EAE-B882-D6CA74681F75}"/>
              </a:ext>
            </a:extLst>
          </p:cNvPr>
          <p:cNvSpPr txBox="1"/>
          <p:nvPr/>
        </p:nvSpPr>
        <p:spPr>
          <a:xfrm>
            <a:off x="254000" y="3972225"/>
            <a:ext cx="116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গাভী প্রস্তুত করাঃ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দুধ দোহনের পূর্বে কখনোই গাভীকে উত্তেজিত করা যাবে না।কোন অবস্থায় গাভীকে মারধর করা যাবে না।দুধ দোহনের পূর্বে গাভীর ওলান ও বাঁট কুসুম গরম পানি নিয়ে পরিস্কার করে নিতে হবে।তারপর পরিস্কার কাপড় বা তোয়ালে দিয়ে ওলান ও বাঁট মুছে দিতে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8AFF3-4EA2-478C-80A2-09FC833F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1422-89EB-4103-981B-61D11BF93B91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986F6-45ED-48EE-B6D3-22D67312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</p:spTree>
    <p:extLst>
      <p:ext uri="{BB962C8B-B14F-4D97-AF65-F5344CB8AC3E}">
        <p14:creationId xmlns:p14="http://schemas.microsoft.com/office/powerpoint/2010/main" val="33066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05365-581A-4AFE-AE08-8A80D1916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92" y="175648"/>
            <a:ext cx="7407410" cy="3917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3181E6-95F9-48A4-A6D5-61DF25956092}"/>
              </a:ext>
            </a:extLst>
          </p:cNvPr>
          <p:cNvSpPr txBox="1"/>
          <p:nvPr/>
        </p:nvSpPr>
        <p:spPr>
          <a:xfrm>
            <a:off x="4405085" y="4093027"/>
            <a:ext cx="33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গোয়ালার প্রস্তুতি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49A0A-FFAE-4EE9-AE83-D65F910C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56B7-C44B-45E2-99C5-E2E9E926095C}" type="datetime1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ECC35-4B7C-416D-9333-669413AF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Bellal Hossain </a:t>
            </a:r>
          </a:p>
        </p:txBody>
      </p:sp>
    </p:spTree>
    <p:extLst>
      <p:ext uri="{BB962C8B-B14F-4D97-AF65-F5344CB8AC3E}">
        <p14:creationId xmlns:p14="http://schemas.microsoft.com/office/powerpoint/2010/main" val="32485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687</TotalTime>
  <Words>435</Words>
  <Application>Microsoft Office PowerPoint</Application>
  <PresentationFormat>Widescreen</PresentationFormat>
  <Paragraphs>90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Ekushey Mohua</vt:lpstr>
      <vt:lpstr>NikoshBAN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Bellal Hossain</dc:creator>
  <cp:lastModifiedBy>Md Bellal Hossain</cp:lastModifiedBy>
  <cp:revision>47</cp:revision>
  <dcterms:created xsi:type="dcterms:W3CDTF">2020-05-31T16:15:24Z</dcterms:created>
  <dcterms:modified xsi:type="dcterms:W3CDTF">2020-07-03T19:14:21Z</dcterms:modified>
</cp:coreProperties>
</file>