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70" r:id="rId12"/>
    <p:sldId id="268" r:id="rId13"/>
    <p:sldId id="276" r:id="rId14"/>
    <p:sldId id="269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046B-4447-4FB9-91F7-82E1D1E773DA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FAF5-2116-4E33-A8F1-992BB2B442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046B-4447-4FB9-91F7-82E1D1E773DA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FAF5-2116-4E33-A8F1-992BB2B442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046B-4447-4FB9-91F7-82E1D1E773DA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FAF5-2116-4E33-A8F1-992BB2B442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046B-4447-4FB9-91F7-82E1D1E773DA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FAF5-2116-4E33-A8F1-992BB2B442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046B-4447-4FB9-91F7-82E1D1E773DA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FAF5-2116-4E33-A8F1-992BB2B442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046B-4447-4FB9-91F7-82E1D1E773DA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FAF5-2116-4E33-A8F1-992BB2B442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046B-4447-4FB9-91F7-82E1D1E773DA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FAF5-2116-4E33-A8F1-992BB2B442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046B-4447-4FB9-91F7-82E1D1E773DA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FAF5-2116-4E33-A8F1-992BB2B442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046B-4447-4FB9-91F7-82E1D1E773DA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FAF5-2116-4E33-A8F1-992BB2B442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046B-4447-4FB9-91F7-82E1D1E773DA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FAF5-2116-4E33-A8F1-992BB2B442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046B-4447-4FB9-91F7-82E1D1E773DA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3B6FAF5-2116-4E33-A8F1-992BB2B442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EF046B-4447-4FB9-91F7-82E1D1E773DA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B6FAF5-2116-4E33-A8F1-992BB2B4427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143000" y="381000"/>
            <a:ext cx="6705600" cy="15240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371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s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04" y="2133600"/>
            <a:ext cx="8725395" cy="44958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0668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পাকিস্থানি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বাহিনী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পরাজিত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১৬ই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আত্মসমর্পন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ownload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133600"/>
            <a:ext cx="8762999" cy="4571999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sp>
        <p:nvSpPr>
          <p:cNvPr id="6" name="Flowchart: Terminator 5"/>
          <p:cNvSpPr/>
          <p:nvPr/>
        </p:nvSpPr>
        <p:spPr>
          <a:xfrm>
            <a:off x="228600" y="838200"/>
            <a:ext cx="8686800" cy="914400"/>
          </a:xfrm>
          <a:prstGeom prst="flowChartTerminator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ka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38200"/>
            <a:ext cx="8686800" cy="45720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8600" y="5715000"/>
            <a:ext cx="8763000" cy="523220"/>
          </a:xfrm>
          <a:prstGeom prst="rect">
            <a:avLst/>
          </a:prstGeom>
          <a:ln w="76200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শহীদদের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স্মরণে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সাভারে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স্মৃতিসৌধ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ecision 6"/>
          <p:cNvSpPr/>
          <p:nvPr/>
        </p:nvSpPr>
        <p:spPr>
          <a:xfrm>
            <a:off x="381000" y="609600"/>
            <a:ext cx="8458200" cy="1752600"/>
          </a:xfrm>
          <a:prstGeom prst="flowChartDecision">
            <a:avLst/>
          </a:prstGeom>
          <a:ln w="76200"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" y="1066800"/>
            <a:ext cx="5123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২৬ মার্চ স্বাধীনতা দিবস</a:t>
            </a:r>
            <a:endParaRPr lang="en-US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362200"/>
            <a:ext cx="8686800" cy="42672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304800" y="381000"/>
            <a:ext cx="8534400" cy="1981200"/>
          </a:xfrm>
          <a:prstGeom prst="flowChartDecision">
            <a:avLst/>
          </a:prstGeom>
          <a:ln w="76200"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00200" y="914400"/>
            <a:ext cx="5362365" cy="923330"/>
          </a:xfrm>
          <a:prstGeom prst="rect">
            <a:avLst/>
          </a:prstGeom>
          <a:noFill/>
          <a:ln w="76200">
            <a:noFill/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১৬ ডিসেম্বর বিজয় দিবস</a:t>
            </a:r>
            <a:endParaRPr lang="en-US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ownload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362200"/>
            <a:ext cx="4267200" cy="43434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6" name="Picture 5" descr="download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362200"/>
            <a:ext cx="4419600" cy="43434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457200"/>
            <a:ext cx="4572000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নিরব</a:t>
            </a:r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ilent read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133600"/>
            <a:ext cx="8686800" cy="4495800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ecision 3"/>
          <p:cNvSpPr/>
          <p:nvPr/>
        </p:nvSpPr>
        <p:spPr>
          <a:xfrm>
            <a:off x="304800" y="685800"/>
            <a:ext cx="8534400" cy="1447800"/>
          </a:xfrm>
          <a:prstGeom prst="flowChartDecision">
            <a:avLst/>
          </a:prstGeom>
          <a:ln w="76200">
            <a:solidFill>
              <a:srgbClr val="C0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00400" y="990600"/>
            <a:ext cx="2731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Decision 5"/>
          <p:cNvSpPr/>
          <p:nvPr/>
        </p:nvSpPr>
        <p:spPr>
          <a:xfrm>
            <a:off x="381000" y="2514600"/>
            <a:ext cx="8610600" cy="1371600"/>
          </a:xfrm>
          <a:prstGeom prst="flowChartDecision">
            <a:avLst/>
          </a:prstGeom>
          <a:ln w="76200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0" y="2667000"/>
            <a:ext cx="249299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72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পদ্মা দল</a:t>
            </a:r>
            <a:endParaRPr lang="en-US" sz="7200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304800" y="4114800"/>
            <a:ext cx="8610600" cy="1069848"/>
          </a:xfrm>
          <a:prstGeom prst="flowChartProcess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স্বাধীনতা দিবসে তোমরা কি কি কাজ কর ?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3657600"/>
            <a:ext cx="8229600" cy="7694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দিবসে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Decision 6"/>
          <p:cNvSpPr/>
          <p:nvPr/>
        </p:nvSpPr>
        <p:spPr>
          <a:xfrm>
            <a:off x="381000" y="1066800"/>
            <a:ext cx="8458200" cy="1600200"/>
          </a:xfrm>
          <a:prstGeom prst="flowChartDecision">
            <a:avLst/>
          </a:prstGeom>
          <a:ln w="76200">
            <a:solidFill>
              <a:srgbClr val="C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24200" y="1371600"/>
            <a:ext cx="28312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66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মেঘনা দল</a:t>
            </a:r>
            <a:endParaRPr lang="en-US" sz="66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09600" y="2209800"/>
            <a:ext cx="8077200" cy="411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3048000"/>
            <a:ext cx="640080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4267200"/>
            <a:ext cx="64008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4876800"/>
            <a:ext cx="640080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১৯৭১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পরাজিত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Decision 6"/>
          <p:cNvSpPr/>
          <p:nvPr/>
        </p:nvSpPr>
        <p:spPr>
          <a:xfrm>
            <a:off x="457200" y="457200"/>
            <a:ext cx="8305800" cy="1295400"/>
          </a:xfrm>
          <a:prstGeom prst="flowChartDecision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76600" y="533400"/>
            <a:ext cx="259237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72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ka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52600"/>
            <a:ext cx="8686800" cy="35814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3" name="Oval 2"/>
          <p:cNvSpPr/>
          <p:nvPr/>
        </p:nvSpPr>
        <p:spPr>
          <a:xfrm>
            <a:off x="2286000" y="533400"/>
            <a:ext cx="4953000" cy="1066800"/>
          </a:xfrm>
          <a:prstGeom prst="ellipse">
            <a:avLst/>
          </a:prstGeom>
          <a:ln w="76200">
            <a:solidFill>
              <a:srgbClr val="C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562600"/>
            <a:ext cx="8686800" cy="1077218"/>
          </a:xfrm>
          <a:prstGeom prst="rect">
            <a:avLst/>
          </a:prstGeom>
          <a:solidFill>
            <a:srgbClr val="00B0F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স্মৃতিসৌধ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৩টি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cision 2"/>
          <p:cNvSpPr/>
          <p:nvPr/>
        </p:nvSpPr>
        <p:spPr>
          <a:xfrm>
            <a:off x="457200" y="381000"/>
            <a:ext cx="8305800" cy="1828800"/>
          </a:xfrm>
          <a:prstGeom prst="flowChartDecision">
            <a:avLst/>
          </a:prstGeom>
          <a:solidFill>
            <a:srgbClr val="7030A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362200"/>
            <a:ext cx="8686800" cy="4300538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09800" y="609600"/>
            <a:ext cx="4648200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14800" y="2514600"/>
            <a:ext cx="4800600" cy="41148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Nazmu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514600"/>
            <a:ext cx="3505200" cy="4114800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191000" y="2590800"/>
            <a:ext cx="47244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মোঃ নাজমুল হাসান</a:t>
            </a:r>
            <a:endParaRPr lang="bn-IN" sz="6000" b="1" dirty="0" smtClean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IN" sz="36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IN" sz="36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রাজনগর সরকারি প্রাঃ বিদ্যালয়</a:t>
            </a:r>
          </a:p>
          <a:p>
            <a:r>
              <a:rPr lang="bn-IN" sz="36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      নালিতাবাড়ী,শেরপুর।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0668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304800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7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2971800"/>
            <a:ext cx="6019800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ঃ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4191000"/>
            <a:ext cx="5943600" cy="70788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4953000"/>
            <a:ext cx="601980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সংস্কৃতি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5562600"/>
            <a:ext cx="6019800" cy="5847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ওবিজয়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দিবস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Decision 9"/>
          <p:cNvSpPr/>
          <p:nvPr/>
        </p:nvSpPr>
        <p:spPr>
          <a:xfrm>
            <a:off x="457200" y="152400"/>
            <a:ext cx="8458200" cy="1676400"/>
          </a:xfrm>
          <a:prstGeom prst="flowChartDecision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76400" y="2895600"/>
            <a:ext cx="6019800" cy="3429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  <p:bldP spid="11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1066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Flowchart: Decision 6"/>
          <p:cNvSpPr/>
          <p:nvPr/>
        </p:nvSpPr>
        <p:spPr>
          <a:xfrm>
            <a:off x="762000" y="838200"/>
            <a:ext cx="7696200" cy="1295400"/>
          </a:xfrm>
          <a:prstGeom prst="flowChartDecision">
            <a:avLst/>
          </a:prstGeom>
          <a:ln w="76200">
            <a:solidFill>
              <a:srgbClr val="C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52800" y="914400"/>
            <a:ext cx="25603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66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2286000"/>
            <a:ext cx="8686800" cy="3886200"/>
          </a:xfrm>
          <a:prstGeom prst="rect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১৫,৩২ বাংলাদেশের জাতীয় দিবসগুলোর নাম ও তারিখ উল্লেখ করতে পারবে। </a:t>
            </a:r>
          </a:p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১৫,৩৩ জাতীয় দিবসগুলোর সংক্ষিপ্ত বর্ণনা দিতে পারবে।</a:t>
            </a:r>
          </a:p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১৫,৪১ জাতীয় দিবসগুলোর গুরুত্ব ও এ উপলক্ষে আয়োজিত অনুষ্টানে অংশগ্রহন করবে।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rizontal Scroll 10"/>
          <p:cNvSpPr/>
          <p:nvPr/>
        </p:nvSpPr>
        <p:spPr>
          <a:xfrm>
            <a:off x="685800" y="1143000"/>
            <a:ext cx="8001000" cy="1219200"/>
          </a:xfrm>
          <a:prstGeom prst="horizontalScroll">
            <a:avLst/>
          </a:prstGeom>
          <a:ln w="76200"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43000" y="1371600"/>
            <a:ext cx="6891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এসো আমরা একটি ভিডিও দেখি</a:t>
            </a:r>
            <a:endParaRPr lang="en-US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09600" y="990600"/>
            <a:ext cx="7848600" cy="1295400"/>
          </a:xfrm>
          <a:prstGeom prst="ellipse">
            <a:avLst/>
          </a:prstGeom>
          <a:solidFill>
            <a:srgbClr val="00206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685800" y="2819400"/>
            <a:ext cx="7772400" cy="1752600"/>
          </a:xfrm>
          <a:prstGeom prst="leftRightArrow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দিবস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00200" y="304800"/>
            <a:ext cx="6248400" cy="1066800"/>
          </a:xfrm>
          <a:prstGeom prst="ellipse">
            <a:avLst/>
          </a:prstGeom>
          <a:ln w="76200"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0"/>
            <a:ext cx="8839200" cy="3886199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52400" y="5562600"/>
            <a:ext cx="8839200" cy="113877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১৯৭১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২৫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পাকিস্তানি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সেনারা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ঘুমন্ত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বাঙালীর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ঝাপিয়ে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3716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90600"/>
            <a:ext cx="8686800" cy="46482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04800" y="6096000"/>
            <a:ext cx="8610600" cy="58477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২৬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ঘোষনা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38200"/>
            <a:ext cx="8686800" cy="48768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8600" y="5943600"/>
            <a:ext cx="8686800" cy="70788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৩০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1137</TotalTime>
  <Words>210</Words>
  <Application>Microsoft Office PowerPoint</Application>
  <PresentationFormat>On-screen Show (4:3)</PresentationFormat>
  <Paragraphs>40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Flow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rt</cp:lastModifiedBy>
  <cp:revision>284</cp:revision>
  <dcterms:created xsi:type="dcterms:W3CDTF">2016-03-14T09:07:12Z</dcterms:created>
  <dcterms:modified xsi:type="dcterms:W3CDTF">2020-06-28T18:39:44Z</dcterms:modified>
</cp:coreProperties>
</file>