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57" r:id="rId3"/>
    <p:sldId id="263" r:id="rId4"/>
    <p:sldId id="262" r:id="rId5"/>
    <p:sldId id="260" r:id="rId6"/>
    <p:sldId id="272" r:id="rId7"/>
    <p:sldId id="274" r:id="rId8"/>
    <p:sldId id="264" r:id="rId9"/>
    <p:sldId id="273" r:id="rId10"/>
    <p:sldId id="266" r:id="rId11"/>
    <p:sldId id="276" r:id="rId12"/>
    <p:sldId id="277" r:id="rId13"/>
    <p:sldId id="267" r:id="rId14"/>
    <p:sldId id="279" r:id="rId15"/>
    <p:sldId id="268" r:id="rId16"/>
    <p:sldId id="269" r:id="rId17"/>
    <p:sldId id="270" r:id="rId18"/>
    <p:sldId id="280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FF9900"/>
    <a:srgbClr val="CCFF66"/>
    <a:srgbClr val="FF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6" d="100"/>
          <a:sy n="56" d="100"/>
        </p:scale>
        <p:origin x="-148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13" Type="http://schemas.openxmlformats.org/officeDocument/2006/relationships/image" Target="../media/image39.wmf"/><Relationship Id="rId3" Type="http://schemas.openxmlformats.org/officeDocument/2006/relationships/image" Target="../media/image30.wmf"/><Relationship Id="rId7" Type="http://schemas.openxmlformats.org/officeDocument/2006/relationships/image" Target="../media/image34.wmf"/><Relationship Id="rId12" Type="http://schemas.openxmlformats.org/officeDocument/2006/relationships/image" Target="../media/image38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6" Type="http://schemas.openxmlformats.org/officeDocument/2006/relationships/image" Target="../media/image33.wmf"/><Relationship Id="rId11" Type="http://schemas.openxmlformats.org/officeDocument/2006/relationships/image" Target="../media/image37.wmf"/><Relationship Id="rId5" Type="http://schemas.openxmlformats.org/officeDocument/2006/relationships/image" Target="../media/image32.wmf"/><Relationship Id="rId10" Type="http://schemas.openxmlformats.org/officeDocument/2006/relationships/image" Target="../media/image36.wmf"/><Relationship Id="rId4" Type="http://schemas.openxmlformats.org/officeDocument/2006/relationships/image" Target="../media/image31.wmf"/><Relationship Id="rId9" Type="http://schemas.openxmlformats.org/officeDocument/2006/relationships/image" Target="../media/image35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5.wmf"/><Relationship Id="rId4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A41E3B-B05D-45D0-BFC4-6BFEC94FD39B}" type="datetimeFigureOut">
              <a:rPr lang="en-US" smtClean="0"/>
              <a:pPr/>
              <a:t>7/4/2020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B5975A-886C-4C4E-B644-91DC7133618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7/4/2020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7/4/2020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13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6.bin"/><Relationship Id="rId5" Type="http://schemas.openxmlformats.org/officeDocument/2006/relationships/oleObject" Target="../embeddings/oleObject15.bin"/><Relationship Id="rId4" Type="http://schemas.openxmlformats.org/officeDocument/2006/relationships/oleObject" Target="../embeddings/oleObject14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8.bin"/><Relationship Id="rId5" Type="http://schemas.openxmlformats.org/officeDocument/2006/relationships/oleObject" Target="../embeddings/oleObject17.bin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20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22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13" Type="http://schemas.openxmlformats.org/officeDocument/2006/relationships/oleObject" Target="../embeddings/oleObject34.bin"/><Relationship Id="rId3" Type="http://schemas.openxmlformats.org/officeDocument/2006/relationships/oleObject" Target="../embeddings/oleObject24.bin"/><Relationship Id="rId7" Type="http://schemas.openxmlformats.org/officeDocument/2006/relationships/oleObject" Target="../embeddings/oleObject28.bin"/><Relationship Id="rId12" Type="http://schemas.openxmlformats.org/officeDocument/2006/relationships/oleObject" Target="../embeddings/oleObject33.bin"/><Relationship Id="rId17" Type="http://schemas.openxmlformats.org/officeDocument/2006/relationships/oleObject" Target="../embeddings/oleObject38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37.bin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7.bin"/><Relationship Id="rId11" Type="http://schemas.openxmlformats.org/officeDocument/2006/relationships/oleObject" Target="../embeddings/oleObject32.bin"/><Relationship Id="rId5" Type="http://schemas.openxmlformats.org/officeDocument/2006/relationships/oleObject" Target="../embeddings/oleObject26.bin"/><Relationship Id="rId15" Type="http://schemas.openxmlformats.org/officeDocument/2006/relationships/oleObject" Target="../embeddings/oleObject36.bin"/><Relationship Id="rId10" Type="http://schemas.openxmlformats.org/officeDocument/2006/relationships/oleObject" Target="../embeddings/oleObject31.bin"/><Relationship Id="rId4" Type="http://schemas.openxmlformats.org/officeDocument/2006/relationships/oleObject" Target="../embeddings/oleObject25.bin"/><Relationship Id="rId9" Type="http://schemas.openxmlformats.org/officeDocument/2006/relationships/oleObject" Target="../embeddings/oleObject30.bin"/><Relationship Id="rId14" Type="http://schemas.openxmlformats.org/officeDocument/2006/relationships/oleObject" Target="../embeddings/oleObject35.bin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13" Type="http://schemas.openxmlformats.org/officeDocument/2006/relationships/oleObject" Target="../embeddings/oleObject12.bin"/><Relationship Id="rId3" Type="http://schemas.openxmlformats.org/officeDocument/2006/relationships/image" Target="../media/image12.png"/><Relationship Id="rId7" Type="http://schemas.openxmlformats.org/officeDocument/2006/relationships/oleObject" Target="../embeddings/oleObject6.bin"/><Relationship Id="rId12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11" Type="http://schemas.openxmlformats.org/officeDocument/2006/relationships/oleObject" Target="../embeddings/oleObject10.bin"/><Relationship Id="rId5" Type="http://schemas.openxmlformats.org/officeDocument/2006/relationships/oleObject" Target="../embeddings/oleObject4.bin"/><Relationship Id="rId10" Type="http://schemas.openxmlformats.org/officeDocument/2006/relationships/oleObject" Target="../embeddings/oleObject9.bin"/><Relationship Id="rId4" Type="http://schemas.openxmlformats.org/officeDocument/2006/relationships/image" Target="../media/image13.png"/><Relationship Id="rId9" Type="http://schemas.openxmlformats.org/officeDocument/2006/relationships/oleObject" Target="../embeddings/oleObject8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19400" y="381000"/>
            <a:ext cx="3276600" cy="1569660"/>
          </a:xfrm>
          <a:prstGeom prst="rect">
            <a:avLst/>
          </a:prstGeom>
          <a:ln w="76200">
            <a:solidFill>
              <a:schemeClr val="accent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9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9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shapla 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133600"/>
            <a:ext cx="8686800" cy="4572000"/>
          </a:xfrm>
          <a:prstGeom prst="rect">
            <a:avLst/>
          </a:prstGeom>
          <a:ln w="76200"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 (33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685800"/>
            <a:ext cx="7467600" cy="4800600"/>
          </a:xfrm>
          <a:prstGeom prst="rect">
            <a:avLst/>
          </a:prstGeom>
          <a:solidFill>
            <a:srgbClr val="CCFF66"/>
          </a:solidFill>
        </p:spPr>
      </p:pic>
      <p:sp>
        <p:nvSpPr>
          <p:cNvPr id="3" name="TextBox 2"/>
          <p:cNvSpPr txBox="1"/>
          <p:nvPr/>
        </p:nvSpPr>
        <p:spPr>
          <a:xfrm>
            <a:off x="1143000" y="5715000"/>
            <a:ext cx="6705600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NikoshBAN" pitchFamily="2" charset="0"/>
                <a:cs typeface="NikoshBAN" pitchFamily="2" charset="0"/>
              </a:rPr>
              <a:t>		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প্রকৃত</a:t>
            </a:r>
            <a:r>
              <a:rPr lang="en-US" sz="5400" smtClean="0">
                <a:latin typeface="NikoshBAN" pitchFamily="2" charset="0"/>
                <a:cs typeface="NikoshBAN" pitchFamily="2" charset="0"/>
              </a:rPr>
              <a:t> ভগ্নাংশ</a:t>
            </a:r>
            <a:endParaRPr lang="en-US" sz="54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66800" y="990600"/>
            <a:ext cx="1752600" cy="3505200"/>
          </a:xfrm>
          <a:prstGeom prst="rect">
            <a:avLst/>
          </a:prstGeom>
          <a:solidFill>
            <a:srgbClr val="CC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066800" y="2667000"/>
            <a:ext cx="1981200" cy="685800"/>
          </a:xfrm>
          <a:prstGeom prst="rect">
            <a:avLst/>
          </a:prstGeom>
          <a:solidFill>
            <a:srgbClr val="CC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85036" y="1752600"/>
            <a:ext cx="1581964" cy="1828800"/>
          </a:xfrm>
          <a:prstGeom prst="rect">
            <a:avLst/>
          </a:prstGeom>
          <a:solidFill>
            <a:srgbClr val="CCFF66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Object 1"/>
          <p:cNvGraphicFramePr>
            <a:graphicFrameLocks noChangeAspect="1"/>
          </p:cNvGraphicFramePr>
          <p:nvPr/>
        </p:nvGraphicFramePr>
        <p:xfrm>
          <a:off x="1128841" y="1752600"/>
          <a:ext cx="1490133" cy="1828800"/>
        </p:xfrm>
        <a:graphic>
          <a:graphicData uri="http://schemas.openxmlformats.org/presentationml/2006/ole">
            <p:oleObj spid="_x0000_s29697" name="Equation" r:id="rId4" imgW="152280" imgH="393480" progId="Equation.3">
              <p:embed/>
            </p:oleObj>
          </a:graphicData>
        </a:graphic>
      </p:graphicFrame>
      <p:sp>
        <p:nvSpPr>
          <p:cNvPr id="8" name="Oval 7"/>
          <p:cNvSpPr/>
          <p:nvPr/>
        </p:nvSpPr>
        <p:spPr>
          <a:xfrm>
            <a:off x="1981200" y="5715000"/>
            <a:ext cx="5486400" cy="990600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 (28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685800"/>
            <a:ext cx="8153400" cy="4038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14400" y="5562600"/>
            <a:ext cx="662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latin typeface="NikoshBAN" pitchFamily="2" charset="0"/>
                <a:cs typeface="NikoshBAN" pitchFamily="2" charset="0"/>
              </a:rPr>
              <a:t>	অপ্রকৃত ভগ্নাংশ</a:t>
            </a:r>
            <a:endParaRPr lang="en-US" sz="54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54250" y="4495800"/>
            <a:ext cx="990600" cy="685800"/>
          </a:xfrm>
          <a:prstGeom prst="rect">
            <a:avLst/>
          </a:prstGeom>
          <a:solidFill>
            <a:srgbClr val="FF99FF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Object 1"/>
          <p:cNvGraphicFramePr>
            <a:graphicFrameLocks noChangeAspect="1"/>
          </p:cNvGraphicFramePr>
          <p:nvPr/>
        </p:nvGraphicFramePr>
        <p:xfrm>
          <a:off x="1905000" y="4724400"/>
          <a:ext cx="669925" cy="685800"/>
        </p:xfrm>
        <a:graphic>
          <a:graphicData uri="http://schemas.openxmlformats.org/presentationml/2006/ole">
            <p:oleObj spid="_x0000_s28673" name="Equation" r:id="rId4" imgW="139680" imgH="393480" progId="Equation.3">
              <p:embed/>
            </p:oleObj>
          </a:graphicData>
        </a:graphic>
      </p:graphicFrame>
      <p:sp>
        <p:nvSpPr>
          <p:cNvPr id="7" name="Rectangle 6"/>
          <p:cNvSpPr/>
          <p:nvPr/>
        </p:nvSpPr>
        <p:spPr>
          <a:xfrm>
            <a:off x="4572000" y="4495800"/>
            <a:ext cx="990600" cy="685800"/>
          </a:xfrm>
          <a:prstGeom prst="rect">
            <a:avLst/>
          </a:prstGeom>
          <a:solidFill>
            <a:srgbClr val="FF99FF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Object 1"/>
          <p:cNvGraphicFramePr>
            <a:graphicFrameLocks noChangeAspect="1"/>
          </p:cNvGraphicFramePr>
          <p:nvPr/>
        </p:nvGraphicFramePr>
        <p:xfrm>
          <a:off x="4800600" y="4648200"/>
          <a:ext cx="730250" cy="685800"/>
        </p:xfrm>
        <a:graphic>
          <a:graphicData uri="http://schemas.openxmlformats.org/presentationml/2006/ole">
            <p:oleObj spid="_x0000_s28674" name="Equation" r:id="rId5" imgW="152280" imgH="393480" progId="Equation.3">
              <p:embed/>
            </p:oleObj>
          </a:graphicData>
        </a:graphic>
      </p:graphicFrame>
      <p:sp>
        <p:nvSpPr>
          <p:cNvPr id="11" name="Rectangle 10"/>
          <p:cNvSpPr/>
          <p:nvPr/>
        </p:nvSpPr>
        <p:spPr>
          <a:xfrm>
            <a:off x="6629400" y="914400"/>
            <a:ext cx="1447800" cy="312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597651" y="1981200"/>
            <a:ext cx="1610802" cy="1447800"/>
          </a:xfrm>
          <a:prstGeom prst="rect">
            <a:avLst/>
          </a:prstGeom>
          <a:solidFill>
            <a:srgbClr val="FF99FF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Object 1"/>
          <p:cNvGraphicFramePr>
            <a:graphicFrameLocks noChangeAspect="1"/>
          </p:cNvGraphicFramePr>
          <p:nvPr/>
        </p:nvGraphicFramePr>
        <p:xfrm>
          <a:off x="6845300" y="1981200"/>
          <a:ext cx="1412875" cy="1447800"/>
        </p:xfrm>
        <a:graphic>
          <a:graphicData uri="http://schemas.openxmlformats.org/presentationml/2006/ole">
            <p:oleObj spid="_x0000_s28675" name="Equation" r:id="rId6" imgW="139680" imgH="393480" progId="Equation.3">
              <p:embed/>
            </p:oleObj>
          </a:graphicData>
        </a:graphic>
      </p:graphicFrame>
      <p:sp>
        <p:nvSpPr>
          <p:cNvPr id="12" name="Oval 11"/>
          <p:cNvSpPr/>
          <p:nvPr/>
        </p:nvSpPr>
        <p:spPr>
          <a:xfrm>
            <a:off x="1371600" y="5562600"/>
            <a:ext cx="7010400" cy="1143000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 (29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219200"/>
            <a:ext cx="3318935" cy="3962400"/>
          </a:xfrm>
          <a:prstGeom prst="rect">
            <a:avLst/>
          </a:prstGeom>
        </p:spPr>
      </p:pic>
      <p:pic>
        <p:nvPicPr>
          <p:cNvPr id="3" name="Picture 2" descr="downloa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7800" y="1143000"/>
            <a:ext cx="3505200" cy="4191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71600" y="5486400"/>
            <a:ext cx="6172200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20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মিশ্র ভগ্নাংশ</a:t>
            </a:r>
            <a:endParaRPr lang="en-US" sz="720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76800" y="1219200"/>
            <a:ext cx="990600" cy="685800"/>
          </a:xfrm>
          <a:prstGeom prst="rect">
            <a:avLst/>
          </a:prstGeom>
          <a:solidFill>
            <a:srgbClr val="FF99FF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Object 1"/>
          <p:cNvGraphicFramePr>
            <a:graphicFrameLocks noChangeAspect="1"/>
          </p:cNvGraphicFramePr>
          <p:nvPr/>
        </p:nvGraphicFramePr>
        <p:xfrm>
          <a:off x="5060950" y="1219200"/>
          <a:ext cx="730250" cy="685800"/>
        </p:xfrm>
        <a:graphic>
          <a:graphicData uri="http://schemas.openxmlformats.org/presentationml/2006/ole">
            <p:oleObj spid="_x0000_s27649" name="Equation" r:id="rId5" imgW="152280" imgH="393480" progId="Equation.3">
              <p:embed/>
            </p:oleObj>
          </a:graphicData>
        </a:graphic>
      </p:graphicFrame>
      <p:sp>
        <p:nvSpPr>
          <p:cNvPr id="7" name="Rectangle 6"/>
          <p:cNvSpPr/>
          <p:nvPr/>
        </p:nvSpPr>
        <p:spPr>
          <a:xfrm>
            <a:off x="8368145" y="775855"/>
            <a:ext cx="762000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388925" y="1558635"/>
            <a:ext cx="6858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980710" y="4142510"/>
            <a:ext cx="685800" cy="1295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6200" y="1143000"/>
            <a:ext cx="990600" cy="685800"/>
          </a:xfrm>
          <a:prstGeom prst="rect">
            <a:avLst/>
          </a:prstGeom>
          <a:solidFill>
            <a:srgbClr val="FF99FF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Object 1"/>
          <p:cNvGraphicFramePr>
            <a:graphicFrameLocks noChangeAspect="1"/>
          </p:cNvGraphicFramePr>
          <p:nvPr/>
        </p:nvGraphicFramePr>
        <p:xfrm>
          <a:off x="290513" y="1143000"/>
          <a:ext cx="669925" cy="685800"/>
        </p:xfrm>
        <a:graphic>
          <a:graphicData uri="http://schemas.openxmlformats.org/presentationml/2006/ole">
            <p:oleObj spid="_x0000_s27650" name="Equation" r:id="rId6" imgW="139680" imgH="393480" progId="Equation.3">
              <p:embed/>
            </p:oleObj>
          </a:graphicData>
        </a:graphic>
      </p:graphicFrame>
      <p:sp>
        <p:nvSpPr>
          <p:cNvPr id="13" name="Plus 12"/>
          <p:cNvSpPr/>
          <p:nvPr/>
        </p:nvSpPr>
        <p:spPr>
          <a:xfrm>
            <a:off x="4267200" y="2819400"/>
            <a:ext cx="914400" cy="914400"/>
          </a:xfrm>
          <a:prstGeom prst="mathPlu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762000" y="5334000"/>
            <a:ext cx="7239000" cy="1295400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00200" y="1524000"/>
            <a:ext cx="106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ছোট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76400" y="2667000"/>
            <a:ext cx="99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বড়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629400" y="1600200"/>
            <a:ext cx="114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ছোট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705600" y="2819400"/>
            <a:ext cx="91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বড়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28600" y="4343400"/>
            <a:ext cx="8686800" cy="1569660"/>
          </a:xfrm>
          <a:prstGeom prst="rect">
            <a:avLst/>
          </a:prstGeom>
          <a:ln w="76200">
            <a:solidFill>
              <a:srgbClr val="C00000"/>
            </a:solidFill>
          </a:ln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4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লব</a:t>
            </a:r>
            <a:r>
              <a:rPr lang="en-US" sz="4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4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হর</a:t>
            </a:r>
            <a:r>
              <a:rPr lang="en-US" sz="4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4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হলে</a:t>
            </a:r>
            <a:r>
              <a:rPr lang="bn-IN" sz="4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তাকে বলা হয় প্রকৃত ভগ্নাংশ।</a:t>
            </a:r>
            <a:endParaRPr lang="en-US" sz="6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26625" name="Object 1"/>
          <p:cNvGraphicFramePr>
            <a:graphicFrameLocks noChangeAspect="1"/>
          </p:cNvGraphicFramePr>
          <p:nvPr/>
        </p:nvGraphicFramePr>
        <p:xfrm>
          <a:off x="381000" y="914400"/>
          <a:ext cx="1192761" cy="2735998"/>
        </p:xfrm>
        <a:graphic>
          <a:graphicData uri="http://schemas.openxmlformats.org/presentationml/2006/ole">
            <p:oleObj spid="_x0000_s26625" name="Equation" r:id="rId3" imgW="139680" imgH="393480" progId="Equation.3">
              <p:embed/>
            </p:oleObj>
          </a:graphicData>
        </a:graphic>
      </p:graphicFrame>
      <p:graphicFrame>
        <p:nvGraphicFramePr>
          <p:cNvPr id="26628" name="Object 4"/>
          <p:cNvGraphicFramePr>
            <a:graphicFrameLocks noChangeAspect="1"/>
          </p:cNvGraphicFramePr>
          <p:nvPr/>
        </p:nvGraphicFramePr>
        <p:xfrm>
          <a:off x="4800600" y="1066800"/>
          <a:ext cx="1663700" cy="2743200"/>
        </p:xfrm>
        <a:graphic>
          <a:graphicData uri="http://schemas.openxmlformats.org/presentationml/2006/ole">
            <p:oleObj spid="_x0000_s26628" name="Equation" r:id="rId4" imgW="253800" imgH="393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  <p:bldP spid="19" grpId="0"/>
      <p:bldP spid="20" grpId="0"/>
      <p:bldP spid="2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47800" y="2743200"/>
            <a:ext cx="152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ছোট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76400" y="1447800"/>
            <a:ext cx="99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বড়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324600" y="2819400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ছোট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477000" y="1524000"/>
            <a:ext cx="91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বড়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28600" y="4343400"/>
            <a:ext cx="8686800" cy="1569660"/>
          </a:xfrm>
          <a:prstGeom prst="rect">
            <a:avLst/>
          </a:prstGeom>
          <a:ln w="76200">
            <a:solidFill>
              <a:srgbClr val="C00000"/>
            </a:solidFill>
          </a:ln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4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লব</a:t>
            </a:r>
            <a:r>
              <a:rPr lang="en-US" sz="4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4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হর</a:t>
            </a:r>
            <a:r>
              <a:rPr lang="en-US" sz="4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4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হলে</a:t>
            </a:r>
            <a:r>
              <a:rPr lang="bn-IN" sz="4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তাকে বলা হয় অপ্রকৃত ভগ্নাংশ।</a:t>
            </a:r>
            <a:endParaRPr lang="en-US" sz="6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26625" name="Object 1"/>
          <p:cNvGraphicFramePr>
            <a:graphicFrameLocks noChangeAspect="1"/>
          </p:cNvGraphicFramePr>
          <p:nvPr/>
        </p:nvGraphicFramePr>
        <p:xfrm>
          <a:off x="228600" y="990600"/>
          <a:ext cx="1192761" cy="2735998"/>
        </p:xfrm>
        <a:graphic>
          <a:graphicData uri="http://schemas.openxmlformats.org/presentationml/2006/ole">
            <p:oleObj spid="_x0000_s37890" name="Equation" r:id="rId3" imgW="139680" imgH="393480" progId="Equation.3">
              <p:embed/>
            </p:oleObj>
          </a:graphicData>
        </a:graphic>
      </p:graphicFrame>
      <p:graphicFrame>
        <p:nvGraphicFramePr>
          <p:cNvPr id="26628" name="Object 4"/>
          <p:cNvGraphicFramePr>
            <a:graphicFrameLocks noChangeAspect="1"/>
          </p:cNvGraphicFramePr>
          <p:nvPr/>
        </p:nvGraphicFramePr>
        <p:xfrm>
          <a:off x="5029200" y="1143000"/>
          <a:ext cx="1247775" cy="2743200"/>
        </p:xfrm>
        <a:graphic>
          <a:graphicData uri="http://schemas.openxmlformats.org/presentationml/2006/ole">
            <p:oleObj spid="_x0000_s37891" name="Equation" r:id="rId4" imgW="190440" imgH="393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  <p:bldP spid="19" grpId="0"/>
      <p:bldP spid="20" grpId="0"/>
      <p:bldP spid="2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3657600" y="1219200"/>
          <a:ext cx="1638300" cy="2821517"/>
        </p:xfrm>
        <a:graphic>
          <a:graphicData uri="http://schemas.openxmlformats.org/presentationml/2006/ole">
            <p:oleObj spid="_x0000_s25602" name="Equation" r:id="rId3" imgW="228600" imgH="393480" progId="Equation.3">
              <p:embed/>
            </p:oleObj>
          </a:graphicData>
        </a:graphic>
      </p:graphicFrame>
      <p:sp>
        <p:nvSpPr>
          <p:cNvPr id="4" name="Rectangle 3"/>
          <p:cNvSpPr/>
          <p:nvPr/>
        </p:nvSpPr>
        <p:spPr>
          <a:xfrm>
            <a:off x="152400" y="4191000"/>
            <a:ext cx="8763000" cy="2057400"/>
          </a:xfrm>
          <a:prstGeom prst="rect">
            <a:avLst/>
          </a:prstGeom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পূর্ণ</a:t>
            </a:r>
            <a:r>
              <a:rPr lang="en-US" sz="4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4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প্রকৃত</a:t>
            </a:r>
            <a:r>
              <a:rPr lang="en-US" sz="4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ভগ্নাংশ</a:t>
            </a:r>
            <a:r>
              <a:rPr lang="en-US" sz="4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মিলে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মিশ্র</a:t>
            </a:r>
            <a:r>
              <a:rPr lang="en-US" sz="4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ভগ্নাংশ</a:t>
            </a:r>
            <a:r>
              <a:rPr lang="en-US" sz="48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6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304800" y="2590800"/>
            <a:ext cx="3124200" cy="1371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পূর্ণ</a:t>
            </a:r>
            <a:r>
              <a:rPr lang="en-US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solidFill>
                <a:srgbClr val="00206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5486400" y="2133600"/>
            <a:ext cx="3352800" cy="1371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প্রকৃত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ভগ্নাংশ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solidFill>
                <a:srgbClr val="00206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2514600" y="2362200"/>
            <a:ext cx="1143000" cy="533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0800000">
            <a:off x="5181600" y="2819400"/>
            <a:ext cx="7620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8600" y="1752600"/>
            <a:ext cx="4800600" cy="4495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graphicFrame>
        <p:nvGraphicFramePr>
          <p:cNvPr id="24577" name="Object 1"/>
          <p:cNvGraphicFramePr>
            <a:graphicFrameLocks noChangeAspect="1"/>
          </p:cNvGraphicFramePr>
          <p:nvPr/>
        </p:nvGraphicFramePr>
        <p:xfrm>
          <a:off x="381000" y="2286000"/>
          <a:ext cx="841802" cy="907065"/>
        </p:xfrm>
        <a:graphic>
          <a:graphicData uri="http://schemas.openxmlformats.org/presentationml/2006/ole">
            <p:oleObj spid="_x0000_s24577" name="Equation" r:id="rId3" imgW="152280" imgH="406080" progId="Equation.3">
              <p:embed/>
            </p:oleObj>
          </a:graphicData>
        </a:graphic>
      </p:graphicFrame>
      <p:graphicFrame>
        <p:nvGraphicFramePr>
          <p:cNvPr id="24578" name="Object 2"/>
          <p:cNvGraphicFramePr>
            <a:graphicFrameLocks noChangeAspect="1"/>
          </p:cNvGraphicFramePr>
          <p:nvPr/>
        </p:nvGraphicFramePr>
        <p:xfrm>
          <a:off x="4191000" y="4953000"/>
          <a:ext cx="298138" cy="789568"/>
        </p:xfrm>
        <a:graphic>
          <a:graphicData uri="http://schemas.openxmlformats.org/presentationml/2006/ole">
            <p:oleObj spid="_x0000_s24578" name="Equation" r:id="rId4" imgW="139680" imgH="393480" progId="Equation.3">
              <p:embed/>
            </p:oleObj>
          </a:graphicData>
        </a:graphic>
      </p:graphicFrame>
      <p:graphicFrame>
        <p:nvGraphicFramePr>
          <p:cNvPr id="24579" name="Object 3"/>
          <p:cNvGraphicFramePr>
            <a:graphicFrameLocks noChangeAspect="1"/>
          </p:cNvGraphicFramePr>
          <p:nvPr/>
        </p:nvGraphicFramePr>
        <p:xfrm>
          <a:off x="2362200" y="2286000"/>
          <a:ext cx="296885" cy="789569"/>
        </p:xfrm>
        <a:graphic>
          <a:graphicData uri="http://schemas.openxmlformats.org/presentationml/2006/ole">
            <p:oleObj spid="_x0000_s24579" name="Equation" r:id="rId5" imgW="139680" imgH="393480" progId="Equation.3">
              <p:embed/>
            </p:oleObj>
          </a:graphicData>
        </a:graphic>
      </p:graphicFrame>
      <p:graphicFrame>
        <p:nvGraphicFramePr>
          <p:cNvPr id="24580" name="Object 4"/>
          <p:cNvGraphicFramePr>
            <a:graphicFrameLocks noChangeAspect="1"/>
          </p:cNvGraphicFramePr>
          <p:nvPr/>
        </p:nvGraphicFramePr>
        <p:xfrm>
          <a:off x="3505200" y="3581400"/>
          <a:ext cx="324445" cy="789569"/>
        </p:xfrm>
        <a:graphic>
          <a:graphicData uri="http://schemas.openxmlformats.org/presentationml/2006/ole">
            <p:oleObj spid="_x0000_s24580" name="Equation" r:id="rId6" imgW="152280" imgH="393480" progId="Equation.3">
              <p:embed/>
            </p:oleObj>
          </a:graphicData>
        </a:graphic>
      </p:graphicFrame>
      <p:graphicFrame>
        <p:nvGraphicFramePr>
          <p:cNvPr id="24581" name="Object 5"/>
          <p:cNvGraphicFramePr>
            <a:graphicFrameLocks noChangeAspect="1"/>
          </p:cNvGraphicFramePr>
          <p:nvPr/>
        </p:nvGraphicFramePr>
        <p:xfrm>
          <a:off x="1524000" y="3733800"/>
          <a:ext cx="296885" cy="789569"/>
        </p:xfrm>
        <a:graphic>
          <a:graphicData uri="http://schemas.openxmlformats.org/presentationml/2006/ole">
            <p:oleObj spid="_x0000_s24581" name="Equation" r:id="rId7" imgW="139680" imgH="393480" progId="Equation.3">
              <p:embed/>
            </p:oleObj>
          </a:graphicData>
        </a:graphic>
      </p:graphicFrame>
      <p:graphicFrame>
        <p:nvGraphicFramePr>
          <p:cNvPr id="24582" name="Object 6"/>
          <p:cNvGraphicFramePr>
            <a:graphicFrameLocks noChangeAspect="1"/>
          </p:cNvGraphicFramePr>
          <p:nvPr/>
        </p:nvGraphicFramePr>
        <p:xfrm>
          <a:off x="3276600" y="4953000"/>
          <a:ext cx="324445" cy="789569"/>
        </p:xfrm>
        <a:graphic>
          <a:graphicData uri="http://schemas.openxmlformats.org/presentationml/2006/ole">
            <p:oleObj spid="_x0000_s24582" name="Equation" r:id="rId8" imgW="152280" imgH="393480" progId="Equation.3">
              <p:embed/>
            </p:oleObj>
          </a:graphicData>
        </a:graphic>
      </p:graphicFrame>
      <p:graphicFrame>
        <p:nvGraphicFramePr>
          <p:cNvPr id="24583" name="Object 7"/>
          <p:cNvGraphicFramePr>
            <a:graphicFrameLocks noChangeAspect="1"/>
          </p:cNvGraphicFramePr>
          <p:nvPr/>
        </p:nvGraphicFramePr>
        <p:xfrm>
          <a:off x="381000" y="4953000"/>
          <a:ext cx="324445" cy="815418"/>
        </p:xfrm>
        <a:graphic>
          <a:graphicData uri="http://schemas.openxmlformats.org/presentationml/2006/ole">
            <p:oleObj spid="_x0000_s24583" name="Equation" r:id="rId9" imgW="152280" imgH="406080" progId="Equation.3">
              <p:embed/>
            </p:oleObj>
          </a:graphicData>
        </a:graphic>
      </p:graphicFrame>
      <p:graphicFrame>
        <p:nvGraphicFramePr>
          <p:cNvPr id="24584" name="Object 8"/>
          <p:cNvGraphicFramePr>
            <a:graphicFrameLocks noChangeAspect="1"/>
          </p:cNvGraphicFramePr>
          <p:nvPr/>
        </p:nvGraphicFramePr>
        <p:xfrm>
          <a:off x="4267200" y="2209800"/>
          <a:ext cx="324445" cy="789569"/>
        </p:xfrm>
        <a:graphic>
          <a:graphicData uri="http://schemas.openxmlformats.org/presentationml/2006/ole">
            <p:oleObj spid="_x0000_s24584" name="Equation" r:id="rId10" imgW="152280" imgH="393480" progId="Equation.3">
              <p:embed/>
            </p:oleObj>
          </a:graphicData>
        </a:graphic>
      </p:graphicFrame>
      <p:graphicFrame>
        <p:nvGraphicFramePr>
          <p:cNvPr id="24585" name="Object 9"/>
          <p:cNvGraphicFramePr>
            <a:graphicFrameLocks noChangeAspect="1"/>
          </p:cNvGraphicFramePr>
          <p:nvPr/>
        </p:nvGraphicFramePr>
        <p:xfrm>
          <a:off x="2362200" y="4953000"/>
          <a:ext cx="459735" cy="789570"/>
        </p:xfrm>
        <a:graphic>
          <a:graphicData uri="http://schemas.openxmlformats.org/presentationml/2006/ole">
            <p:oleObj spid="_x0000_s24585" name="Equation" r:id="rId11" imgW="215640" imgH="393480" progId="Equation.3">
              <p:embed/>
            </p:oleObj>
          </a:graphicData>
        </a:graphic>
      </p:graphicFrame>
      <p:graphicFrame>
        <p:nvGraphicFramePr>
          <p:cNvPr id="24586" name="Object 10"/>
          <p:cNvGraphicFramePr>
            <a:graphicFrameLocks noChangeAspect="1"/>
          </p:cNvGraphicFramePr>
          <p:nvPr/>
        </p:nvGraphicFramePr>
        <p:xfrm>
          <a:off x="3200400" y="2209800"/>
          <a:ext cx="558720" cy="902366"/>
        </p:xfrm>
        <a:graphic>
          <a:graphicData uri="http://schemas.openxmlformats.org/presentationml/2006/ole">
            <p:oleObj spid="_x0000_s24586" name="Equation" r:id="rId12" imgW="228600" imgH="393480" progId="Equation.3">
              <p:embed/>
            </p:oleObj>
          </a:graphicData>
        </a:graphic>
      </p:graphicFrame>
      <p:graphicFrame>
        <p:nvGraphicFramePr>
          <p:cNvPr id="24587" name="Object 11"/>
          <p:cNvGraphicFramePr>
            <a:graphicFrameLocks noChangeAspect="1"/>
          </p:cNvGraphicFramePr>
          <p:nvPr/>
        </p:nvGraphicFramePr>
        <p:xfrm>
          <a:off x="1219200" y="2209800"/>
          <a:ext cx="590014" cy="902366"/>
        </p:xfrm>
        <a:graphic>
          <a:graphicData uri="http://schemas.openxmlformats.org/presentationml/2006/ole">
            <p:oleObj spid="_x0000_s24587" name="Equation" r:id="rId13" imgW="241200" imgH="393480" progId="Equation.3">
              <p:embed/>
            </p:oleObj>
          </a:graphicData>
        </a:graphic>
      </p:graphicFrame>
      <p:graphicFrame>
        <p:nvGraphicFramePr>
          <p:cNvPr id="24588" name="Object 12"/>
          <p:cNvGraphicFramePr>
            <a:graphicFrameLocks noChangeAspect="1"/>
          </p:cNvGraphicFramePr>
          <p:nvPr/>
        </p:nvGraphicFramePr>
        <p:xfrm>
          <a:off x="381000" y="3733800"/>
          <a:ext cx="745346" cy="902365"/>
        </p:xfrm>
        <a:graphic>
          <a:graphicData uri="http://schemas.openxmlformats.org/presentationml/2006/ole">
            <p:oleObj spid="_x0000_s24588" name="Equation" r:id="rId14" imgW="304560" imgH="393480" progId="Equation.3">
              <p:embed/>
            </p:oleObj>
          </a:graphicData>
        </a:graphic>
      </p:graphicFrame>
      <p:graphicFrame>
        <p:nvGraphicFramePr>
          <p:cNvPr id="24589" name="Object 13"/>
          <p:cNvGraphicFramePr>
            <a:graphicFrameLocks noChangeAspect="1"/>
          </p:cNvGraphicFramePr>
          <p:nvPr/>
        </p:nvGraphicFramePr>
        <p:xfrm>
          <a:off x="1219200" y="4800600"/>
          <a:ext cx="745346" cy="902365"/>
        </p:xfrm>
        <a:graphic>
          <a:graphicData uri="http://schemas.openxmlformats.org/presentationml/2006/ole">
            <p:oleObj spid="_x0000_s24589" name="Equation" r:id="rId15" imgW="304560" imgH="393480" progId="Equation.3">
              <p:embed/>
            </p:oleObj>
          </a:graphicData>
        </a:graphic>
      </p:graphicFrame>
      <p:graphicFrame>
        <p:nvGraphicFramePr>
          <p:cNvPr id="24590" name="Object 14"/>
          <p:cNvGraphicFramePr>
            <a:graphicFrameLocks noChangeAspect="1"/>
          </p:cNvGraphicFramePr>
          <p:nvPr/>
        </p:nvGraphicFramePr>
        <p:xfrm>
          <a:off x="4114800" y="3581400"/>
          <a:ext cx="558696" cy="902365"/>
        </p:xfrm>
        <a:graphic>
          <a:graphicData uri="http://schemas.openxmlformats.org/presentationml/2006/ole">
            <p:oleObj spid="_x0000_s24590" name="Equation" r:id="rId16" imgW="228600" imgH="393480" progId="Equation.3">
              <p:embed/>
            </p:oleObj>
          </a:graphicData>
        </a:graphic>
      </p:graphicFrame>
      <p:graphicFrame>
        <p:nvGraphicFramePr>
          <p:cNvPr id="24591" name="Object 15"/>
          <p:cNvGraphicFramePr>
            <a:graphicFrameLocks noChangeAspect="1"/>
          </p:cNvGraphicFramePr>
          <p:nvPr/>
        </p:nvGraphicFramePr>
        <p:xfrm>
          <a:off x="2286000" y="3505200"/>
          <a:ext cx="869361" cy="931739"/>
        </p:xfrm>
        <a:graphic>
          <a:graphicData uri="http://schemas.openxmlformats.org/presentationml/2006/ole">
            <p:oleObj spid="_x0000_s24591" name="Equation" r:id="rId17" imgW="355320" imgH="406080" progId="Equation.3">
              <p:embed/>
            </p:oleObj>
          </a:graphicData>
        </a:graphic>
      </p:graphicFrame>
      <p:sp>
        <p:nvSpPr>
          <p:cNvPr id="19" name="Rectangle 18"/>
          <p:cNvSpPr/>
          <p:nvPr/>
        </p:nvSpPr>
        <p:spPr>
          <a:xfrm>
            <a:off x="2895600" y="533400"/>
            <a:ext cx="3733800" cy="6003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029200" y="1905000"/>
            <a:ext cx="4114800" cy="60036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পদ্মা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প্রকৃত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ভগ্নাংশ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সনাক্ত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র।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029200" y="3733800"/>
            <a:ext cx="4114800" cy="600364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মেঘনা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অপ্রকৃত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ভগ্নাংশ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সনাক্ত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029200" y="5257800"/>
            <a:ext cx="3962400" cy="60036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যমুনা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মিশ্র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ভগ্নাংশ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সনাক্ত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bn-IN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2514600" y="304800"/>
            <a:ext cx="4724400" cy="990600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245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245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0" fill="hold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0" fill="hold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0" fill="hold"/>
                                        <p:tgtEl>
                                          <p:spTgt spid="245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0" fill="hold"/>
                                        <p:tgtEl>
                                          <p:spTgt spid="245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0" fill="hold"/>
                                        <p:tgtEl>
                                          <p:spTgt spid="245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0" fill="hold"/>
                                        <p:tgtEl>
                                          <p:spTgt spid="245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77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770" decel="100000"/>
                                        <p:tgtEl>
                                          <p:spTgt spid="2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8" dur="77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0" dur="77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2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77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770" decel="100000"/>
                                        <p:tgtEl>
                                          <p:spTgt spid="2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7" dur="77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9" dur="77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1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77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770" decel="100000"/>
                                        <p:tgtEl>
                                          <p:spTgt spid="2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6" dur="77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8" dur="77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3810000"/>
            <a:ext cx="8610600" cy="2308324"/>
          </a:xfrm>
          <a:prstGeom prst="rect">
            <a:avLst/>
          </a:prstGeom>
          <a:ln w="76200">
            <a:solidFill>
              <a:srgbClr val="FF33CC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১. </a:t>
            </a:r>
            <a:r>
              <a:rPr lang="en-US" sz="4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মিশ্র</a:t>
            </a:r>
            <a:r>
              <a:rPr lang="en-US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ভগ্নাংশ</a:t>
            </a:r>
            <a:r>
              <a:rPr lang="en-US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বুঝ</a:t>
            </a:r>
            <a:r>
              <a:rPr lang="en-US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২.কোন </a:t>
            </a:r>
            <a:r>
              <a:rPr lang="en-US" sz="4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ভগ্নাংশের</a:t>
            </a:r>
            <a:r>
              <a:rPr lang="en-US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লব</a:t>
            </a:r>
            <a:r>
              <a:rPr lang="en-US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হর</a:t>
            </a:r>
            <a:r>
              <a:rPr lang="en-US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৩.প্রকৃত </a:t>
            </a:r>
            <a:r>
              <a:rPr lang="en-US" sz="4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ভগ্নাংশের</a:t>
            </a:r>
            <a:r>
              <a:rPr lang="en-US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6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219200" y="1295400"/>
            <a:ext cx="7010400" cy="1371600"/>
          </a:xfrm>
          <a:prstGeom prst="ellipse">
            <a:avLst/>
          </a:prstGeom>
          <a:ln w="76200">
            <a:solidFill>
              <a:srgbClr val="FF33CC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bn-IN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0" y="533400"/>
            <a:ext cx="3733800" cy="186204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15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6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download-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600324"/>
            <a:ext cx="8229599" cy="4105275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752600" y="533400"/>
            <a:ext cx="6172200" cy="1981200"/>
          </a:xfrm>
          <a:prstGeom prst="ellipse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05200" y="4191000"/>
            <a:ext cx="5486400" cy="2438400"/>
          </a:xfrm>
          <a:prstGeom prst="rect">
            <a:avLst/>
          </a:prstGeom>
          <a:ln w="76200">
            <a:solidFill>
              <a:schemeClr val="accent1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bn-IN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4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নাজমুল হাসান</a:t>
            </a:r>
            <a:endParaRPr lang="en-US" sz="40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     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শিক্ষক</a:t>
            </a:r>
          </a:p>
          <a:p>
            <a:r>
              <a:rPr lang="bn-IN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IN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রাজনগর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প্রাথমিক বিদ্যালয়</a:t>
            </a:r>
            <a:endParaRPr lang="en-US" sz="40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      </a:t>
            </a:r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নালিতাবাড়ী।শেরপুর।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990600" y="838200"/>
            <a:ext cx="7315200" cy="1371600"/>
          </a:xfrm>
          <a:prstGeom prst="ellipse">
            <a:avLst/>
          </a:prstGeom>
          <a:ln w="76200"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6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28600" y="2286000"/>
            <a:ext cx="3124200" cy="44196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  <p:bldP spid="3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066800" y="381000"/>
            <a:ext cx="7010400" cy="1828800"/>
          </a:xfrm>
          <a:prstGeom prst="ellipse">
            <a:avLst/>
          </a:prstGeom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NikoshBAN" pitchFamily="2" charset="0"/>
                <a:cs typeface="NikoshBAN" pitchFamily="2" charset="0"/>
              </a:rPr>
              <a:t>          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3200400"/>
            <a:ext cx="8534400" cy="2862322"/>
          </a:xfrm>
          <a:prstGeom prst="rect">
            <a:avLst/>
          </a:prstGeom>
          <a:ln w="76200">
            <a:solidFill>
              <a:schemeClr val="accent1"/>
            </a:solidFill>
          </a:ln>
        </p:spPr>
        <p:style>
          <a:lnRef idx="0">
            <a:scrgbClr r="0" g="0" b="0"/>
          </a:lnRef>
          <a:fillRef idx="1003">
            <a:schemeClr val="dk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bn-IN" sz="60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            </a:t>
            </a:r>
            <a:r>
              <a:rPr lang="en-US" sz="60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60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পঞ্চম</a:t>
            </a:r>
          </a:p>
          <a:p>
            <a:r>
              <a:rPr lang="bn-IN" sz="60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            </a:t>
            </a:r>
            <a:r>
              <a:rPr lang="en-US" sz="60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bn-IN" sz="60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গণিত</a:t>
            </a:r>
            <a:endParaRPr lang="en-US" sz="6000" dirty="0" smtClean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44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                </a:t>
            </a:r>
            <a:r>
              <a:rPr lang="en-US" sz="60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60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60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ভগ্নাংশ</a:t>
            </a:r>
            <a:r>
              <a:rPr lang="en-US" sz="60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wn Arrow 3"/>
          <p:cNvSpPr/>
          <p:nvPr/>
        </p:nvSpPr>
        <p:spPr>
          <a:xfrm>
            <a:off x="838200" y="1143000"/>
            <a:ext cx="7467600" cy="1828800"/>
          </a:xfrm>
          <a:prstGeom prst="downArrow">
            <a:avLst>
              <a:gd name="adj1" fmla="val 50000"/>
              <a:gd name="adj2" fmla="val 4144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9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038600"/>
            <a:ext cx="8763000" cy="1938992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১৯.৩-প্রকৃত,অপ্রকৃত ওমিশ্র ভগ্নাংশ সম্বন্ধে ধারণা লাভ করবে।</a:t>
            </a:r>
            <a:endParaRPr lang="en-US" sz="60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lowchart: Decision 5"/>
          <p:cNvSpPr/>
          <p:nvPr/>
        </p:nvSpPr>
        <p:spPr>
          <a:xfrm>
            <a:off x="533400" y="838200"/>
            <a:ext cx="8229600" cy="1981200"/>
          </a:xfrm>
          <a:prstGeom prst="flowChartDecision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0" y="1066800"/>
            <a:ext cx="6400800" cy="1015663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এসো </a:t>
            </a:r>
            <a:r>
              <a:rPr lang="en-US" sz="6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ভিডিও দেখি</a:t>
            </a:r>
            <a:endParaRPr lang="en-US" sz="6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4114800" y="3043238"/>
          <a:ext cx="914400" cy="771525"/>
        </p:xfrm>
        <a:graphic>
          <a:graphicData uri="http://schemas.openxmlformats.org/presentationml/2006/ole">
            <p:oleObj spid="_x0000_s2051" name="Packager Shell Object" showAsIcon="1" r:id="rId3" imgW="914400" imgH="771480" progId="Packag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990600"/>
            <a:ext cx="7467600" cy="120032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bn-IN" sz="6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আমাদের </a:t>
            </a:r>
            <a:r>
              <a:rPr lang="en-US" sz="6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6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পাঠ</a:t>
            </a:r>
            <a:endParaRPr lang="en-US" sz="7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3581400"/>
            <a:ext cx="7620000" cy="221599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en-US" sz="13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		</a:t>
            </a:r>
            <a:r>
              <a:rPr lang="en-US" sz="13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ভগ্নাংশ</a:t>
            </a:r>
            <a:endParaRPr lang="en-US" sz="13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lowchart: Decision 3"/>
          <p:cNvSpPr/>
          <p:nvPr/>
        </p:nvSpPr>
        <p:spPr>
          <a:xfrm>
            <a:off x="381000" y="2971800"/>
            <a:ext cx="8305800" cy="3352800"/>
          </a:xfrm>
          <a:prstGeom prst="flowChartDecision">
            <a:avLst/>
          </a:prstGeom>
          <a:noFill/>
          <a:ln w="7620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828800" y="685800"/>
            <a:ext cx="5410200" cy="4495800"/>
          </a:xfrm>
          <a:prstGeom prst="ellipse">
            <a:avLst/>
          </a:prstGeom>
          <a:ln w="76200">
            <a:solidFill>
              <a:srgbClr val="FF33CC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895600" y="5562600"/>
            <a:ext cx="3657600" cy="1107996"/>
          </a:xfrm>
          <a:prstGeom prst="rect">
            <a:avLst/>
          </a:prstGeom>
          <a:noFill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6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6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রুটি</a:t>
            </a:r>
            <a:endParaRPr lang="en-US" sz="6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ourth0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762000"/>
            <a:ext cx="3923810" cy="3429000"/>
          </a:xfrm>
          <a:prstGeom prst="rect">
            <a:avLst/>
          </a:prstGeom>
          <a:ln w="76200">
            <a:solidFill>
              <a:schemeClr val="accent1"/>
            </a:solidFill>
          </a:ln>
        </p:spPr>
      </p:pic>
      <p:pic>
        <p:nvPicPr>
          <p:cNvPr id="4" name="Picture 3" descr="image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000" y="838200"/>
            <a:ext cx="3657600" cy="3352800"/>
          </a:xfrm>
          <a:prstGeom prst="rect">
            <a:avLst/>
          </a:prstGeom>
          <a:ln w="76200">
            <a:solidFill>
              <a:schemeClr val="accent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990600" y="5105400"/>
            <a:ext cx="3429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দুই ভাগের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এক</a:t>
            </a:r>
          </a:p>
          <a:p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ভাগ বা অর্ধাংশ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05400" y="5181600"/>
            <a:ext cx="3810000" cy="1323439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তিন ভাগের দুই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ভাগ</a:t>
            </a:r>
            <a:endParaRPr lang="en-US" sz="40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তৃতীয়াংশ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38600" y="5410200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/>
          </a:p>
        </p:txBody>
      </p:sp>
      <p:graphicFrame>
        <p:nvGraphicFramePr>
          <p:cNvPr id="32772" name="Object 4"/>
          <p:cNvGraphicFramePr>
            <a:graphicFrameLocks noChangeAspect="1"/>
          </p:cNvGraphicFramePr>
          <p:nvPr/>
        </p:nvGraphicFramePr>
        <p:xfrm>
          <a:off x="3352800" y="5334000"/>
          <a:ext cx="977900" cy="1225550"/>
        </p:xfrm>
        <a:graphic>
          <a:graphicData uri="http://schemas.openxmlformats.org/presentationml/2006/ole">
            <p:oleObj spid="_x0000_s32772" name="Equation" r:id="rId5" imgW="139680" imgH="406080" progId="Equation.3">
              <p:embed/>
            </p:oleObj>
          </a:graphicData>
        </a:graphic>
      </p:graphicFrame>
      <p:graphicFrame>
        <p:nvGraphicFramePr>
          <p:cNvPr id="32773" name="Object 5"/>
          <p:cNvGraphicFramePr>
            <a:graphicFrameLocks noChangeAspect="1"/>
          </p:cNvGraphicFramePr>
          <p:nvPr/>
        </p:nvGraphicFramePr>
        <p:xfrm>
          <a:off x="8077200" y="5410200"/>
          <a:ext cx="1066800" cy="1187450"/>
        </p:xfrm>
        <a:graphic>
          <a:graphicData uri="http://schemas.openxmlformats.org/presentationml/2006/ole">
            <p:oleObj spid="_x0000_s32773" name="Equation" r:id="rId6" imgW="152280" imgH="393480" progId="Equation.3">
              <p:embed/>
            </p:oleObj>
          </a:graphicData>
        </a:graphic>
      </p:graphicFrame>
      <p:sp>
        <p:nvSpPr>
          <p:cNvPr id="9" name="Oval 8"/>
          <p:cNvSpPr/>
          <p:nvPr/>
        </p:nvSpPr>
        <p:spPr>
          <a:xfrm>
            <a:off x="457200" y="4648200"/>
            <a:ext cx="4114800" cy="2209800"/>
          </a:xfrm>
          <a:prstGeom prst="ellips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876800" y="4800600"/>
            <a:ext cx="4267200" cy="2057400"/>
          </a:xfrm>
          <a:prstGeom prst="ellips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ownloa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6236" y="2738438"/>
            <a:ext cx="2143125" cy="2143125"/>
          </a:xfrm>
          <a:prstGeom prst="rect">
            <a:avLst/>
          </a:prstGeom>
        </p:spPr>
      </p:pic>
      <p:pic>
        <p:nvPicPr>
          <p:cNvPr id="4" name="Picture 3" descr="images (2)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990600"/>
            <a:ext cx="8305800" cy="5562599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3657600" y="1143000"/>
            <a:ext cx="14478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latin typeface="NikoshBAN" pitchFamily="2" charset="0"/>
                <a:cs typeface="NikoshBAN" pitchFamily="2" charset="0"/>
              </a:rPr>
              <a:t>১</a:t>
            </a:r>
            <a:endParaRPr lang="en-US" sz="7200" b="1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1745" name="Object 1"/>
          <p:cNvGraphicFramePr>
            <a:graphicFrameLocks noChangeAspect="1"/>
          </p:cNvGraphicFramePr>
          <p:nvPr/>
        </p:nvGraphicFramePr>
        <p:xfrm>
          <a:off x="1905000" y="2438400"/>
          <a:ext cx="977900" cy="1225550"/>
        </p:xfrm>
        <a:graphic>
          <a:graphicData uri="http://schemas.openxmlformats.org/presentationml/2006/ole">
            <p:oleObj spid="_x0000_s31745" name="Equation" r:id="rId5" imgW="139680" imgH="406080" progId="Equation.3">
              <p:embed/>
            </p:oleObj>
          </a:graphicData>
        </a:graphic>
      </p:graphicFrame>
      <p:graphicFrame>
        <p:nvGraphicFramePr>
          <p:cNvPr id="31746" name="Object 2"/>
          <p:cNvGraphicFramePr>
            <a:graphicFrameLocks noChangeAspect="1"/>
          </p:cNvGraphicFramePr>
          <p:nvPr/>
        </p:nvGraphicFramePr>
        <p:xfrm>
          <a:off x="5562600" y="2362200"/>
          <a:ext cx="977900" cy="1225550"/>
        </p:xfrm>
        <a:graphic>
          <a:graphicData uri="http://schemas.openxmlformats.org/presentationml/2006/ole">
            <p:oleObj spid="_x0000_s31746" name="Equation" r:id="rId6" imgW="139680" imgH="406080" progId="Equation.3">
              <p:embed/>
            </p:oleObj>
          </a:graphicData>
        </a:graphic>
      </p:graphicFrame>
      <p:graphicFrame>
        <p:nvGraphicFramePr>
          <p:cNvPr id="31747" name="Object 3"/>
          <p:cNvGraphicFramePr>
            <a:graphicFrameLocks noChangeAspect="1"/>
          </p:cNvGraphicFramePr>
          <p:nvPr/>
        </p:nvGraphicFramePr>
        <p:xfrm>
          <a:off x="4038600" y="3810000"/>
          <a:ext cx="1066800" cy="1187450"/>
        </p:xfrm>
        <a:graphic>
          <a:graphicData uri="http://schemas.openxmlformats.org/presentationml/2006/ole">
            <p:oleObj spid="_x0000_s31747" name="Equation" r:id="rId7" imgW="152280" imgH="393480" progId="Equation.3">
              <p:embed/>
            </p:oleObj>
          </a:graphicData>
        </a:graphic>
      </p:graphicFrame>
      <p:graphicFrame>
        <p:nvGraphicFramePr>
          <p:cNvPr id="31748" name="Object 4"/>
          <p:cNvGraphicFramePr>
            <a:graphicFrameLocks noChangeAspect="1"/>
          </p:cNvGraphicFramePr>
          <p:nvPr/>
        </p:nvGraphicFramePr>
        <p:xfrm>
          <a:off x="1447800" y="3810000"/>
          <a:ext cx="1066800" cy="1187450"/>
        </p:xfrm>
        <a:graphic>
          <a:graphicData uri="http://schemas.openxmlformats.org/presentationml/2006/ole">
            <p:oleObj spid="_x0000_s31748" name="Equation" r:id="rId8" imgW="152280" imgH="393480" progId="Equation.3">
              <p:embed/>
            </p:oleObj>
          </a:graphicData>
        </a:graphic>
      </p:graphicFrame>
      <p:graphicFrame>
        <p:nvGraphicFramePr>
          <p:cNvPr id="31749" name="Object 5"/>
          <p:cNvGraphicFramePr>
            <a:graphicFrameLocks noChangeAspect="1"/>
          </p:cNvGraphicFramePr>
          <p:nvPr/>
        </p:nvGraphicFramePr>
        <p:xfrm>
          <a:off x="6400800" y="3733800"/>
          <a:ext cx="1066800" cy="1187450"/>
        </p:xfrm>
        <a:graphic>
          <a:graphicData uri="http://schemas.openxmlformats.org/presentationml/2006/ole">
            <p:oleObj spid="_x0000_s31749" name="Equation" r:id="rId9" imgW="152280" imgH="393480" progId="Equation.3">
              <p:embed/>
            </p:oleObj>
          </a:graphicData>
        </a:graphic>
      </p:graphicFrame>
      <p:graphicFrame>
        <p:nvGraphicFramePr>
          <p:cNvPr id="31750" name="Object 6"/>
          <p:cNvGraphicFramePr>
            <a:graphicFrameLocks noChangeAspect="1"/>
          </p:cNvGraphicFramePr>
          <p:nvPr/>
        </p:nvGraphicFramePr>
        <p:xfrm>
          <a:off x="990600" y="5181600"/>
          <a:ext cx="977900" cy="1187450"/>
        </p:xfrm>
        <a:graphic>
          <a:graphicData uri="http://schemas.openxmlformats.org/presentationml/2006/ole">
            <p:oleObj spid="_x0000_s31750" name="Equation" r:id="rId10" imgW="139680" imgH="393480" progId="Equation.3">
              <p:embed/>
            </p:oleObj>
          </a:graphicData>
        </a:graphic>
      </p:graphicFrame>
      <p:graphicFrame>
        <p:nvGraphicFramePr>
          <p:cNvPr id="31751" name="Object 7"/>
          <p:cNvGraphicFramePr>
            <a:graphicFrameLocks noChangeAspect="1"/>
          </p:cNvGraphicFramePr>
          <p:nvPr/>
        </p:nvGraphicFramePr>
        <p:xfrm>
          <a:off x="2971800" y="5257800"/>
          <a:ext cx="977900" cy="1187450"/>
        </p:xfrm>
        <a:graphic>
          <a:graphicData uri="http://schemas.openxmlformats.org/presentationml/2006/ole">
            <p:oleObj spid="_x0000_s31751" name="Equation" r:id="rId11" imgW="139680" imgH="393480" progId="Equation.3">
              <p:embed/>
            </p:oleObj>
          </a:graphicData>
        </a:graphic>
      </p:graphicFrame>
      <p:graphicFrame>
        <p:nvGraphicFramePr>
          <p:cNvPr id="31752" name="Object 8"/>
          <p:cNvGraphicFramePr>
            <a:graphicFrameLocks noChangeAspect="1"/>
          </p:cNvGraphicFramePr>
          <p:nvPr/>
        </p:nvGraphicFramePr>
        <p:xfrm>
          <a:off x="4800600" y="5181600"/>
          <a:ext cx="977900" cy="1187450"/>
        </p:xfrm>
        <a:graphic>
          <a:graphicData uri="http://schemas.openxmlformats.org/presentationml/2006/ole">
            <p:oleObj spid="_x0000_s31752" name="Equation" r:id="rId12" imgW="139680" imgH="393480" progId="Equation.3">
              <p:embed/>
            </p:oleObj>
          </a:graphicData>
        </a:graphic>
      </p:graphicFrame>
      <p:graphicFrame>
        <p:nvGraphicFramePr>
          <p:cNvPr id="31753" name="Object 9"/>
          <p:cNvGraphicFramePr>
            <a:graphicFrameLocks noChangeAspect="1"/>
          </p:cNvGraphicFramePr>
          <p:nvPr/>
        </p:nvGraphicFramePr>
        <p:xfrm>
          <a:off x="6858000" y="5334000"/>
          <a:ext cx="977900" cy="1187450"/>
        </p:xfrm>
        <a:graphic>
          <a:graphicData uri="http://schemas.openxmlformats.org/presentationml/2006/ole">
            <p:oleObj spid="_x0000_s31753" name="Equation" r:id="rId13" imgW="139680" imgH="393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1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732</TotalTime>
  <Words>154</Words>
  <Application>Microsoft Office PowerPoint</Application>
  <PresentationFormat>On-screen Show (4:3)</PresentationFormat>
  <Paragraphs>46</Paragraphs>
  <Slides>18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Flow</vt:lpstr>
      <vt:lpstr>Equation</vt:lpstr>
      <vt:lpstr>Package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AMIR HAMZA</dc:creator>
  <cp:lastModifiedBy>rt</cp:lastModifiedBy>
  <cp:revision>124</cp:revision>
  <dcterms:created xsi:type="dcterms:W3CDTF">2006-08-16T00:00:00Z</dcterms:created>
  <dcterms:modified xsi:type="dcterms:W3CDTF">2020-07-04T17:27:47Z</dcterms:modified>
</cp:coreProperties>
</file>