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83" r:id="rId3"/>
    <p:sldId id="257" r:id="rId4"/>
    <p:sldId id="305" r:id="rId5"/>
    <p:sldId id="304" r:id="rId6"/>
    <p:sldId id="303" r:id="rId7"/>
    <p:sldId id="302" r:id="rId8"/>
    <p:sldId id="261" r:id="rId9"/>
    <p:sldId id="301" r:id="rId10"/>
    <p:sldId id="300" r:id="rId11"/>
    <p:sldId id="299" r:id="rId12"/>
    <p:sldId id="298" r:id="rId13"/>
    <p:sldId id="297" r:id="rId14"/>
    <p:sldId id="296" r:id="rId15"/>
    <p:sldId id="295" r:id="rId16"/>
    <p:sldId id="266" r:id="rId17"/>
    <p:sldId id="292" r:id="rId18"/>
    <p:sldId id="294" r:id="rId19"/>
    <p:sldId id="293" r:id="rId20"/>
    <p:sldId id="306" r:id="rId21"/>
    <p:sldId id="291" r:id="rId22"/>
    <p:sldId id="290" r:id="rId23"/>
    <p:sldId id="268" r:id="rId24"/>
    <p:sldId id="269" r:id="rId25"/>
    <p:sldId id="273" r:id="rId26"/>
    <p:sldId id="307" r:id="rId2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74DA-211D-49A8-82B3-5A465A5A360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B4C0-688F-4BCA-A8B0-CED913FA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A9FC-CB81-4B86-B29A-DDCD7C8DB853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BF89-6311-44BF-A7C7-DCD9A47678E9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652C-7236-4A59-A742-8F76CE8F0817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C7A-D115-41CD-AC90-CB71AA7F0A2A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424-657B-4DF0-AE38-1B67978AAB41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48E8-1E7D-42C1-B77E-A2D32C8DDA3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D9EF-761C-4C73-85A9-0402E288770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865A-EC12-4803-84A0-D606E2B0BCDA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D88-11E0-4880-BF19-1FCDB990D16B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A61-1073-4EB8-B09A-ED3319940441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EA2-6C81-498A-96E0-93BBAB91311E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96BC-0A55-4A2D-A011-1BC763293AF7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C5AE-A50C-474E-BC8D-D4E8B314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1B3E5BB-E4EE-42DB-8C8D-35C43921263B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D4722-35AC-4EB6-8FD1-55173FF7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" y="326131"/>
            <a:ext cx="9634536" cy="1564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9DF800-358F-41B1-B2A2-8C9925ED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2022121"/>
            <a:ext cx="9463088" cy="420227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86D41-E018-4610-8FF2-B580E6B7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EEB6-8323-4B91-8C03-E5A4A304718C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57D9C-F7FE-4630-8A15-0B14D97B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6AE17-B021-4DCE-A314-3900D776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8F6C3-EAE1-4AA5-8933-3470B6C68D9C}"/>
              </a:ext>
            </a:extLst>
          </p:cNvPr>
          <p:cNvSpPr/>
          <p:nvPr/>
        </p:nvSpPr>
        <p:spPr>
          <a:xfrm>
            <a:off x="1276664" y="170607"/>
            <a:ext cx="9017568" cy="70788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5D3CCD-42EA-4A8D-B8A6-36CAD4D367A7}"/>
              </a:ext>
            </a:extLst>
          </p:cNvPr>
          <p:cNvSpPr/>
          <p:nvPr/>
        </p:nvSpPr>
        <p:spPr>
          <a:xfrm>
            <a:off x="1094655" y="4228150"/>
            <a:ext cx="4525815" cy="111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এর উপর ভাইদের অত্যাচার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3516C2-65E1-4BA6-A27C-E00C5402D942}"/>
              </a:ext>
            </a:extLst>
          </p:cNvPr>
          <p:cNvSpPr/>
          <p:nvPr/>
        </p:nvSpPr>
        <p:spPr>
          <a:xfrm>
            <a:off x="5954978" y="5355296"/>
            <a:ext cx="4302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কে কূপে নিক্ষেপ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439AC-DCEA-435D-9F6A-44CD8418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4" y="1156137"/>
            <a:ext cx="4209690" cy="3033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40A65-44C8-4738-89F0-DB0E61AAF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49" y="2070266"/>
            <a:ext cx="4525815" cy="32581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6FB85-E885-4782-A5AE-B0F8B90F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B93C-FA9F-4D9C-BA7E-73FF55D7CAD8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1001-10C2-4E62-9B7D-CA22FD04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D05CC-9E3D-49F3-B7C9-5B66C68F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10</a:t>
            </a:fld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2D61197-FAF1-48EE-92C0-BF4EA2B603B3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1A6A38-6763-4877-AADD-0EAEA8C85229}"/>
              </a:ext>
            </a:extLst>
          </p:cNvPr>
          <p:cNvSpPr/>
          <p:nvPr/>
        </p:nvSpPr>
        <p:spPr>
          <a:xfrm>
            <a:off x="1355781" y="165548"/>
            <a:ext cx="9017568" cy="7468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25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D2C20-CFFB-4E95-9E32-17387A7F0061}"/>
              </a:ext>
            </a:extLst>
          </p:cNvPr>
          <p:cNvSpPr/>
          <p:nvPr/>
        </p:nvSpPr>
        <p:spPr>
          <a:xfrm>
            <a:off x="1183600" y="4646613"/>
            <a:ext cx="43908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 নিকট ভাইদের কান্না জড়িত উপস্থিতি ও অভিনয় </a:t>
            </a:r>
            <a:endParaRPr lang="en-US" sz="378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B0D415-D0DA-435A-914E-1094E612C65F}"/>
              </a:ext>
            </a:extLst>
          </p:cNvPr>
          <p:cNvSpPr/>
          <p:nvPr/>
        </p:nvSpPr>
        <p:spPr>
          <a:xfrm>
            <a:off x="6281031" y="4671621"/>
            <a:ext cx="409231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এর পিতা অজ্ঞান হওয়া</a:t>
            </a:r>
            <a:endParaRPr lang="en-US" sz="378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8538D-792F-4854-9DD9-8967917C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84" y="1341358"/>
            <a:ext cx="4139681" cy="306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78D46-552C-4D52-B511-15120C701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52" y="1341363"/>
            <a:ext cx="4390848" cy="30672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7DFB8-430A-434E-84AF-F5683E98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5FA8-E3FB-4473-8466-686BBAEA52BB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A2F38-0D20-4369-840D-29718CBE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83D318-F318-4ABD-9640-E0116A4F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11</a:t>
            </a:fld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D2B8453-0D64-4F77-B240-E3DC70FEA722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7AC1FD-9965-4504-8CDD-5D7FE81C3F5E}"/>
              </a:ext>
            </a:extLst>
          </p:cNvPr>
          <p:cNvSpPr/>
          <p:nvPr/>
        </p:nvSpPr>
        <p:spPr>
          <a:xfrm>
            <a:off x="1276664" y="178399"/>
            <a:ext cx="9017568" cy="7468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25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A537D-4D88-4704-9218-3FCB64E05795}"/>
              </a:ext>
            </a:extLst>
          </p:cNvPr>
          <p:cNvSpPr/>
          <p:nvPr/>
        </p:nvSpPr>
        <p:spPr>
          <a:xfrm>
            <a:off x="1816734" y="4059572"/>
            <a:ext cx="2528256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ভাইদের হতাশা </a:t>
            </a:r>
            <a:endParaRPr lang="en-US" sz="378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8F84B-BA76-4278-981E-FF641C98F836}"/>
              </a:ext>
            </a:extLst>
          </p:cNvPr>
          <p:cNvSpPr/>
          <p:nvPr/>
        </p:nvSpPr>
        <p:spPr>
          <a:xfrm>
            <a:off x="5831279" y="4075750"/>
            <a:ext cx="448231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 গ্রস্থ হয়ে ফিরে যাওয়া </a:t>
            </a:r>
            <a:endParaRPr lang="en-US" sz="378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DB3F3-D6D0-44BC-AB64-E47042F6600E}"/>
              </a:ext>
            </a:extLst>
          </p:cNvPr>
          <p:cNvSpPr/>
          <p:nvPr/>
        </p:nvSpPr>
        <p:spPr>
          <a:xfrm>
            <a:off x="488962" y="4952901"/>
            <a:ext cx="10592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ইউসুফ আঃ কে কূপে নিক্ষেপ করার পর বাবার আহাজারি দেখে পরের দিন ভাইয়েরা খুবই হতাশাগ্রস্থ হয়ে কুপের দারে এসে আবার ফিরে যায়। 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9FB21-ECAC-49BB-8DAB-8DEE6CD5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3" y="1055912"/>
            <a:ext cx="3984340" cy="2937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3CB1D-7991-4555-B8DE-978E2E785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03" y="1055916"/>
            <a:ext cx="4186542" cy="29370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CB2A9-AB80-429E-B144-827F6668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9B6D-0556-467E-8F99-D627CF42AB5A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E83D4-4284-4282-8F6C-0320ED9E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7350E-0766-44BA-AED2-9AB1796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12</a:t>
            </a:fld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7E76F31-E08C-44AD-832D-0DB6050355B2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182E58-63C1-4C54-8F5E-6347942C8F4E}"/>
              </a:ext>
            </a:extLst>
          </p:cNvPr>
          <p:cNvSpPr/>
          <p:nvPr/>
        </p:nvSpPr>
        <p:spPr>
          <a:xfrm>
            <a:off x="1323942" y="157704"/>
            <a:ext cx="9017568" cy="7468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2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5DF3D-2705-4626-92B7-E24EBF6CE693}"/>
              </a:ext>
            </a:extLst>
          </p:cNvPr>
          <p:cNvSpPr/>
          <p:nvPr/>
        </p:nvSpPr>
        <p:spPr>
          <a:xfrm>
            <a:off x="1276665" y="4475877"/>
            <a:ext cx="417825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কূপে আল্লাহর সাহায্য ও ফেরেস্তার আগমণ </a:t>
            </a:r>
            <a:endParaRPr lang="en-US" sz="378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1238F-835B-4CC5-9CC3-7F357E7FBDD5}"/>
              </a:ext>
            </a:extLst>
          </p:cNvPr>
          <p:cNvSpPr/>
          <p:nvPr/>
        </p:nvSpPr>
        <p:spPr>
          <a:xfrm>
            <a:off x="6212932" y="4475877"/>
            <a:ext cx="417825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কাফেলার লোকজন ইউসুফ আঃ কে কুপ থেকে উদ্ধার </a:t>
            </a:r>
            <a:endParaRPr lang="en-US" sz="378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E52A6-7000-4AC1-AB67-FDB7E0EF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75" y="1214622"/>
            <a:ext cx="4178259" cy="3099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C547B-115B-4D03-A961-B36A23661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94" y="1214628"/>
            <a:ext cx="4328752" cy="30999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0B0CE-97AD-4DC0-B639-74DEF90F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D79-13D7-4359-A05F-EFF28A186A2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8D0B-7DE4-43E2-84D8-D2E299C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FD72-8BBB-4A1B-8274-BB78E07F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13</a:t>
            </a:fld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31616DB-CD6C-4031-BBE6-476DC055AA8B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CA975-E6E4-42D0-B010-82D420007159}"/>
              </a:ext>
            </a:extLst>
          </p:cNvPr>
          <p:cNvSpPr/>
          <p:nvPr/>
        </p:nvSpPr>
        <p:spPr>
          <a:xfrm>
            <a:off x="1389207" y="257004"/>
            <a:ext cx="9017568" cy="7468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25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E857A-F61E-4996-99B1-BB42ACE566FF}"/>
              </a:ext>
            </a:extLst>
          </p:cNvPr>
          <p:cNvSpPr/>
          <p:nvPr/>
        </p:nvSpPr>
        <p:spPr>
          <a:xfrm>
            <a:off x="1052674" y="4525566"/>
            <a:ext cx="4066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কাফেলার কাছে সামান্য অর্থের বিনিময়ে বিক্রি ও চুক্তিনামা স্বাক্ষরিত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AA689-5B07-465F-8653-922E717C04C6}"/>
              </a:ext>
            </a:extLst>
          </p:cNvPr>
          <p:cNvSpPr/>
          <p:nvPr/>
        </p:nvSpPr>
        <p:spPr>
          <a:xfrm>
            <a:off x="6412006" y="4680293"/>
            <a:ext cx="351419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কাফেলার সাথে মিশর গমন </a:t>
            </a:r>
            <a:endParaRPr lang="en-US" sz="378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07E35-6078-4828-9930-9A630860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" y="1413216"/>
            <a:ext cx="4245457" cy="3032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5344BF-1A05-4A3B-A79F-162AA91A2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84" y="1413216"/>
            <a:ext cx="4257458" cy="30324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4EE15-AC33-4F1C-9ED0-77F5D271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BF36-40B1-4B6D-BB7C-58ED49DB5BEE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4E92-AFBB-4482-8903-3C001D4D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EA12C-AF9C-4B39-A591-17A525EA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14</a:t>
            </a:fld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DEA21C5-429D-4197-B68D-9A6AF40278B7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703438-8035-4C4D-9A21-A1A069BABBD4}"/>
              </a:ext>
            </a:extLst>
          </p:cNvPr>
          <p:cNvSpPr/>
          <p:nvPr/>
        </p:nvSpPr>
        <p:spPr>
          <a:xfrm>
            <a:off x="904437" y="4275793"/>
            <a:ext cx="425915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আযীযুল মিশরের কাছে ইউসুফ আঃ কে বিক্রি </a:t>
            </a:r>
            <a:endParaRPr lang="en-US" sz="378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9A42A-1057-4066-91F1-E3E61709A5BA}"/>
              </a:ext>
            </a:extLst>
          </p:cNvPr>
          <p:cNvSpPr/>
          <p:nvPr/>
        </p:nvSpPr>
        <p:spPr>
          <a:xfrm>
            <a:off x="6374659" y="4209530"/>
            <a:ext cx="419643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জুলেখার রাজ দরবারে ইউসুফ আঃ এর অবস্থান </a:t>
            </a:r>
            <a:endParaRPr lang="en-US" sz="378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8D43D-B3F6-4F11-857D-EBACA6E9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9" y="1012690"/>
            <a:ext cx="4491214" cy="3064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BCDC83-0711-4BC2-B783-C3C105816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59" y="1017353"/>
            <a:ext cx="4337434" cy="30596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D530F-687E-410C-A9B0-6972F6DE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AC2F-ED04-429F-8025-2B250718E6F3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019B-FA78-40F6-A282-F668FFBB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241E7-FBD6-4F24-A197-E43479D1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EA1E3-9A6B-425F-AF64-730526CD61F9}"/>
              </a:ext>
            </a:extLst>
          </p:cNvPr>
          <p:cNvSpPr/>
          <p:nvPr/>
        </p:nvSpPr>
        <p:spPr>
          <a:xfrm>
            <a:off x="1206215" y="166489"/>
            <a:ext cx="9017568" cy="7468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4253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FE034D5-E293-40A8-9747-10DD84F24171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C5A28-0DB8-4C25-872A-25B02C07D1AB}"/>
              </a:ext>
            </a:extLst>
          </p:cNvPr>
          <p:cNvSpPr txBox="1"/>
          <p:nvPr/>
        </p:nvSpPr>
        <p:spPr>
          <a:xfrm>
            <a:off x="4290758" y="461473"/>
            <a:ext cx="3257066" cy="892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19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198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BF3AC-59ED-4DC1-86DD-ACACFABBD379}"/>
              </a:ext>
            </a:extLst>
          </p:cNvPr>
          <p:cNvSpPr txBox="1"/>
          <p:nvPr/>
        </p:nvSpPr>
        <p:spPr>
          <a:xfrm>
            <a:off x="1100424" y="4373632"/>
            <a:ext cx="9637734" cy="1546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72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হযরত ইউসুফ আঃ কে কেন তার ভাইয়েরা পিতা থেকে আলাদা করেছিল- ব্যাখ্যা কর। </a:t>
            </a:r>
            <a:r>
              <a:rPr lang="bn-BD" sz="472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72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BDDF8-2211-4B82-B012-E0445EFEC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4346973" y="1711079"/>
            <a:ext cx="3316097" cy="2362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20079F-2E85-4114-A8AE-D68FCD75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204A-54E3-4727-B4EB-948E26808DE1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0D3FC4-880C-4365-B60C-89BB6658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8405E0-EF5E-47AA-B6F8-902C3844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16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367C61C-30B1-4B25-86A7-DFA192F208D8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2FA24D-6180-4C83-8C02-63F96D163265}"/>
              </a:ext>
            </a:extLst>
          </p:cNvPr>
          <p:cNvSpPr/>
          <p:nvPr/>
        </p:nvSpPr>
        <p:spPr>
          <a:xfrm>
            <a:off x="2513636" y="200266"/>
            <a:ext cx="6328977" cy="74680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2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5F68E-4C8E-48EF-913E-662B3ACE45FB}"/>
              </a:ext>
            </a:extLst>
          </p:cNvPr>
          <p:cNvSpPr/>
          <p:nvPr/>
        </p:nvSpPr>
        <p:spPr>
          <a:xfrm>
            <a:off x="2409442" y="5292126"/>
            <a:ext cx="653736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বাদশাহর স্বপ্ন ও তার ব্যাখ্যা দেওয়ার চেষ্টা  </a:t>
            </a:r>
            <a:endParaRPr lang="en-US" sz="37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42061-BB26-4C39-94D8-10F4A7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83" y="1299740"/>
            <a:ext cx="7313709" cy="383110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18A1B-269E-4A0B-9AB1-C1ED1E4C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B1E2-14E6-4F27-A641-A4FA8F12188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1EF39-FEA6-4A29-9DD9-4FEBAE42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280B96-9F55-4F95-AB81-55B5A361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17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2D5A296-2500-47A5-B80C-E2E318CBB0DC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3B618-9D6B-4456-BDC4-6E775DF3C8FA}"/>
              </a:ext>
            </a:extLst>
          </p:cNvPr>
          <p:cNvSpPr/>
          <p:nvPr/>
        </p:nvSpPr>
        <p:spPr>
          <a:xfrm>
            <a:off x="1666247" y="193110"/>
            <a:ext cx="7692066" cy="81945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7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72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821E3-C9D8-46B0-8636-4C01716DB7F8}"/>
              </a:ext>
            </a:extLst>
          </p:cNvPr>
          <p:cNvSpPr/>
          <p:nvPr/>
        </p:nvSpPr>
        <p:spPr>
          <a:xfrm>
            <a:off x="1185930" y="4667932"/>
            <a:ext cx="3701654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 মোটাতাজা গাভী </a:t>
            </a:r>
            <a:endParaRPr lang="en-US" sz="378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3CF3A-2A98-4A3A-ADFC-DF7C91F491B8}"/>
              </a:ext>
            </a:extLst>
          </p:cNvPr>
          <p:cNvSpPr/>
          <p:nvPr/>
        </p:nvSpPr>
        <p:spPr>
          <a:xfrm>
            <a:off x="5907370" y="4377084"/>
            <a:ext cx="438904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 মোটাতাজা গাভী সাতটি শুকনো গাভীকে ভক্ষণ  </a:t>
            </a:r>
            <a:endParaRPr lang="en-US" sz="378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A6306-E17B-4AA7-9590-682F690F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9" y="1184310"/>
            <a:ext cx="3884667" cy="295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711F9E-6DBD-4046-89BB-4A6C4BA18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70" y="1184309"/>
            <a:ext cx="4151563" cy="29515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6064-3E47-4BF1-A3D3-978E5B5C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801-1566-486B-B169-ED3F36051978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328A-B1A0-4CFF-B9D6-C61EC006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F6BF0-82CA-4A8A-993D-C8F607D3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18</a:t>
            </a:fld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19686CA-E8FC-4B1E-9137-963708FD5DD6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483F79-0C19-42D9-AB06-0A2B0FACCCF7}"/>
              </a:ext>
            </a:extLst>
          </p:cNvPr>
          <p:cNvSpPr/>
          <p:nvPr/>
        </p:nvSpPr>
        <p:spPr>
          <a:xfrm>
            <a:off x="2245977" y="466138"/>
            <a:ext cx="6938043" cy="746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25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8C7A9-EDB7-48D0-B02E-85C36DC8E163}"/>
              </a:ext>
            </a:extLst>
          </p:cNvPr>
          <p:cNvSpPr/>
          <p:nvPr/>
        </p:nvSpPr>
        <p:spPr>
          <a:xfrm>
            <a:off x="2927161" y="5308038"/>
            <a:ext cx="5210081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বছর অফুরন্ত ফসলের নিশানা </a:t>
            </a:r>
            <a:endParaRPr lang="en-US" sz="378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4EC31-277E-4200-90FA-0F28910CF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96" y="1539970"/>
            <a:ext cx="8349012" cy="37780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7AC2A-366D-44E4-977F-C913ECC7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12DD-6915-4FC9-A10E-E507F3C49B85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26761-B862-4C66-8638-274A06C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45E38-BF14-40D1-A93A-6E7D9B02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19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6FE6C8A-8145-4D9C-A151-A21890BB6FBD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064" y="3521441"/>
            <a:ext cx="5064921" cy="2974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25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25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25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সালাহ উদ্দিন মাহমুদ</a:t>
            </a:r>
            <a:endParaRPr lang="en-US" sz="425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36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 অনার্স</a:t>
            </a:r>
            <a:r>
              <a:rPr lang="en-US" sz="236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</a:t>
            </a:r>
            <a:r>
              <a:rPr lang="en-US" sz="28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2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8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ইসলামিক ইস্টাডিজ</a:t>
            </a:r>
            <a:r>
              <a:rPr lang="en-US" sz="212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7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363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(ইসলাম)</a:t>
            </a:r>
            <a:endParaRPr lang="bn-IN" sz="2363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36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বাতিসা মাধ্যমিক বালিকা বিদ্যালয় </a:t>
            </a:r>
          </a:p>
          <a:p>
            <a:pPr algn="ctr"/>
            <a:r>
              <a:rPr lang="en-US" sz="189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salahuddinhpl@gmail.com</a:t>
            </a:r>
            <a:endParaRPr lang="bn-BD" sz="189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3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০১৮১২৭০৮৪২৪</a:t>
            </a:r>
            <a:endParaRPr lang="en-US" sz="330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66" y="1338161"/>
            <a:ext cx="2598337" cy="2090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4B1A-0240-4EDD-B948-3A6589EA8670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DC76B-ED1A-4201-B46F-5E68FB37EB18}"/>
              </a:ext>
            </a:extLst>
          </p:cNvPr>
          <p:cNvSpPr/>
          <p:nvPr/>
        </p:nvSpPr>
        <p:spPr>
          <a:xfrm>
            <a:off x="7252286" y="3847969"/>
            <a:ext cx="339028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 স</a:t>
            </a:r>
            <a:r>
              <a:rPr lang="as-IN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 </a:t>
            </a:r>
            <a:r>
              <a:rPr lang="as-IN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</a:p>
          <a:p>
            <a:pPr algn="ctr"/>
            <a:r>
              <a:rPr lang="bn-BD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83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  ৪০ মিনিট</a:t>
            </a:r>
          </a:p>
          <a:p>
            <a:pPr algn="ctr"/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35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4/০6/২০20 </a:t>
            </a:r>
            <a:r>
              <a:rPr lang="en-US" sz="283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283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0A1F2-EA81-40B7-969D-2BD2CA7732B4}"/>
              </a:ext>
            </a:extLst>
          </p:cNvPr>
          <p:cNvSpPr txBox="1"/>
          <p:nvPr/>
        </p:nvSpPr>
        <p:spPr>
          <a:xfrm>
            <a:off x="4193193" y="45902"/>
            <a:ext cx="3113805" cy="11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8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08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BB3E8E-1A3F-4FD1-A3D4-6642B146B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9" y="1413418"/>
            <a:ext cx="2557418" cy="2430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C0019A-A1F9-4D48-B584-5BA06938B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6" y="155046"/>
            <a:ext cx="1177390" cy="11998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D48BDB-025B-43E7-8602-14091CE6F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317" y="5840956"/>
            <a:ext cx="998676" cy="7015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A591CE-FBE6-4911-BCF3-1CD603E7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06460" y="182276"/>
            <a:ext cx="1177390" cy="11998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92C190-E8F3-44AA-BA05-2FB5303AD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22817" y="5819473"/>
            <a:ext cx="874237" cy="890890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50B45FE2-3AA8-40EC-B2C5-0C72C52907B9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96B1D-50B7-4919-A139-D97059A00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7320" y="3149091"/>
            <a:ext cx="4916862" cy="11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B03D41-1EB0-4DEF-B005-B1911410D399}"/>
              </a:ext>
            </a:extLst>
          </p:cNvPr>
          <p:cNvSpPr/>
          <p:nvPr/>
        </p:nvSpPr>
        <p:spPr>
          <a:xfrm>
            <a:off x="4198316" y="3854548"/>
            <a:ext cx="317426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8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78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78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DF96E-CAC8-413D-BC00-26E1C1F74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51" y="1213436"/>
            <a:ext cx="5068749" cy="26411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893CA-E12C-49D1-AB32-517E098D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3B3E-8885-4BD2-BDA4-DC68B4F9107A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1657-77FE-4446-A847-8D229537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A8A-0F0A-4F22-BEBE-831C19A3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20</a:t>
            </a:fld>
            <a:endParaRPr lang="en-US"/>
          </a:p>
        </p:txBody>
      </p:sp>
      <p:sp>
        <p:nvSpPr>
          <p:cNvPr id="8" name="Horizontal Scroll 6">
            <a:extLst>
              <a:ext uri="{FF2B5EF4-FFF2-40B4-BE49-F238E27FC236}">
                <a16:creationId xmlns:a16="http://schemas.microsoft.com/office/drawing/2014/main" id="{09928413-2357-4134-A119-3EADD931B186}"/>
              </a:ext>
            </a:extLst>
          </p:cNvPr>
          <p:cNvSpPr/>
          <p:nvPr/>
        </p:nvSpPr>
        <p:spPr>
          <a:xfrm>
            <a:off x="550938" y="4191563"/>
            <a:ext cx="10676706" cy="228400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স্বপ্নের ব্যাখ্যা করার কারণে হযরত ইউসুফ আঃ কে মিসরের বাদশাহ কারাগার থেকে মুক্তি দেন এবং তার উপর আনিত অভিযোগের সত্যতা প্রমাণ করে প্রত্যাহার করেন এবং অভিযুক্তদের শাস্তি প্রদান করেন। </a:t>
            </a:r>
            <a:endParaRPr lang="en-US" sz="36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DB806-7D8B-4642-9297-0269CF2554DF}"/>
              </a:ext>
            </a:extLst>
          </p:cNvPr>
          <p:cNvSpPr/>
          <p:nvPr/>
        </p:nvSpPr>
        <p:spPr>
          <a:xfrm>
            <a:off x="2420270" y="286624"/>
            <a:ext cx="6938043" cy="746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253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69FAE78-BB4B-4323-AD43-C31B8580D15A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1CD8E-2493-43CB-8392-D7226926A8A3}"/>
              </a:ext>
            </a:extLst>
          </p:cNvPr>
          <p:cNvSpPr/>
          <p:nvPr/>
        </p:nvSpPr>
        <p:spPr>
          <a:xfrm>
            <a:off x="4178114" y="3859762"/>
            <a:ext cx="2324675" cy="746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মন্ত্রীপদ লাভ </a:t>
            </a:r>
            <a:endParaRPr lang="en-US" sz="425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9AACA-9362-4D98-8580-1D4210494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55" y="1181686"/>
            <a:ext cx="5118108" cy="25957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2E627-D766-4195-A308-A0BADBA5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09F-497F-4EA7-844B-D97775844C18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09B0A-0F9C-4C14-B35A-B0558D00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9BF4A-4DC6-4B42-A494-C60282D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13F802-1AE0-4A5E-B63A-B9462B62B620}"/>
              </a:ext>
            </a:extLst>
          </p:cNvPr>
          <p:cNvSpPr/>
          <p:nvPr/>
        </p:nvSpPr>
        <p:spPr>
          <a:xfrm>
            <a:off x="2714913" y="159540"/>
            <a:ext cx="6328977" cy="7468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25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3AD30-EFC1-450A-996B-FF84CA19BEAC}"/>
              </a:ext>
            </a:extLst>
          </p:cNvPr>
          <p:cNvSpPr/>
          <p:nvPr/>
        </p:nvSpPr>
        <p:spPr>
          <a:xfrm>
            <a:off x="353306" y="4535783"/>
            <a:ext cx="10723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 হযরত ইউসুফ আঃ এর কর্মদক্ষতা, বিচক্ষণতা, প্রজ্ঞা, ন্যায়পরায়ণতা, যোগ্য নেতৃত্ব দেখে অনুপ্রাণিত হয়ে তাকে মন্ত্রী পদে ভূষিত করেন।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F672665-5CBA-4E7A-8A42-824D18AE38C0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4DEA47-A36E-4A4F-990C-E5B237DEE95C}"/>
              </a:ext>
            </a:extLst>
          </p:cNvPr>
          <p:cNvSpPr/>
          <p:nvPr/>
        </p:nvSpPr>
        <p:spPr>
          <a:xfrm>
            <a:off x="884259" y="4233885"/>
            <a:ext cx="385634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বছর অফুরন্ত ফসলের নিশানা </a:t>
            </a:r>
            <a:endParaRPr lang="en-US" sz="378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CC2FE-D3D5-492B-B9B5-D4A4BEEB7CC2}"/>
              </a:ext>
            </a:extLst>
          </p:cNvPr>
          <p:cNvSpPr/>
          <p:nvPr/>
        </p:nvSpPr>
        <p:spPr>
          <a:xfrm>
            <a:off x="6319904" y="4222588"/>
            <a:ext cx="422583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78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বছর দুর্ভিক্ষের নিশানা </a:t>
            </a:r>
            <a:endParaRPr lang="en-US" sz="378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089E7-9046-4756-A8D6-C227D264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8" y="1211650"/>
            <a:ext cx="4252942" cy="2913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7802E-37D1-4E04-BD27-82BBB363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04" y="1211650"/>
            <a:ext cx="4364957" cy="29139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F3BBD-3B31-4B47-8A3D-1E5E3D43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6D22-B79E-40C4-B9D8-25F1BA3CC1A6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93974-3FCB-4ECF-AAFA-91520146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513BC-A85E-4B93-97E8-BB84CCF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22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4F477-0C5C-464E-BFAD-F1D8712C10A4}"/>
              </a:ext>
            </a:extLst>
          </p:cNvPr>
          <p:cNvSpPr/>
          <p:nvPr/>
        </p:nvSpPr>
        <p:spPr>
          <a:xfrm>
            <a:off x="2420270" y="278239"/>
            <a:ext cx="6938043" cy="746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25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 ও তার ব্যাখ্যা </a:t>
            </a:r>
            <a:endParaRPr lang="en-US" sz="4253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4F5FDFB3-39B1-4582-97DE-DD5D5CDE3A35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DACA7-F621-4279-8F91-7ED2A5AC4B93}"/>
              </a:ext>
            </a:extLst>
          </p:cNvPr>
          <p:cNvSpPr/>
          <p:nvPr/>
        </p:nvSpPr>
        <p:spPr>
          <a:xfrm>
            <a:off x="674096" y="4727597"/>
            <a:ext cx="10081816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রত 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উসুফ এর সময় সাত বছরের দুর্ভিক্ষে মিশরের জনগণের অবস্থা কেমন ছিল- বর্ণনা কর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22953F-6A9E-4335-BDC3-7DEB2D54B175}"/>
              </a:ext>
            </a:extLst>
          </p:cNvPr>
          <p:cNvSpPr/>
          <p:nvPr/>
        </p:nvSpPr>
        <p:spPr>
          <a:xfrm>
            <a:off x="4021709" y="426096"/>
            <a:ext cx="4050729" cy="8101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38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3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r\IMG_4628.JPG">
            <a:extLst>
              <a:ext uri="{FF2B5EF4-FFF2-40B4-BE49-F238E27FC236}">
                <a16:creationId xmlns:a16="http://schemas.microsoft.com/office/drawing/2014/main" id="{C39BE857-E8FD-4117-AE1A-F45746DF0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3123028" y="1491174"/>
            <a:ext cx="6035092" cy="29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520F95-A03F-4D94-99DF-FF5CD8CD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1A-BABE-4E38-9257-6AB21C521B9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0CC563-7ACD-4720-AD23-3184389A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0BFB62-5A74-41CC-B55D-DCF3DBC8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23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4655E62-3BDF-4B4E-968F-C3B2ACB8FC59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C6B7FF14-2372-4437-94AF-DD752A6D5D53}"/>
              </a:ext>
            </a:extLst>
          </p:cNvPr>
          <p:cNvSpPr/>
          <p:nvPr/>
        </p:nvSpPr>
        <p:spPr>
          <a:xfrm>
            <a:off x="4032827" y="565094"/>
            <a:ext cx="3780681" cy="908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7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67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1603FCE-C5AB-432C-9608-E393C82C0410}"/>
              </a:ext>
            </a:extLst>
          </p:cNvPr>
          <p:cNvSpPr/>
          <p:nvPr/>
        </p:nvSpPr>
        <p:spPr>
          <a:xfrm>
            <a:off x="785813" y="1845283"/>
            <a:ext cx="9942700" cy="41840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77692" indent="-877692">
              <a:buFont typeface="+mj-lt"/>
              <a:buAutoNum type="arabicPeriod"/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 মোটাতাজা গাভী সাতটি শুকনো গাভীকে ভক্ষণ- এটি কিসের নিশানা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77692" indent="-877692">
              <a:buFont typeface="+mj-lt"/>
              <a:buAutoNum type="arabicPeriod"/>
            </a:pP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 ইউসুফ আঃ কে কূপ থেকে উদ্ধার করেছিল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77692" indent="-877692">
              <a:buFont typeface="+mj-lt"/>
              <a:buAutoNum type="arabicPeriod"/>
            </a:pP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কে মিশরের কে ক্রয় করেছিল?</a:t>
            </a:r>
            <a:endParaRPr lang="bn-BD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77692" indent="-877692">
              <a:buFont typeface="+mj-lt"/>
              <a:buAutoNum type="arabicPeriod"/>
            </a:pP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কেন কারাগারে প্রেরণ করা হয়েছিল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77692" indent="-877692">
              <a:buFont typeface="+mj-lt"/>
              <a:buAutoNum type="arabicPeriod"/>
            </a:pP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স্বপ্নের ব্যাখ্যায় খুশি হয়ে মিশরের বাদশাহ তাকে কোন পদে নিয়োগ দেন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C59AC-58FC-4E7D-B4B7-DA74D6E2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20A-B3EE-4BAF-83AB-CB46DD9D2EE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C7DDB-58A2-402E-9A68-798E301A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8C72E-8511-4386-B588-9F2705BF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24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730A94E-45D3-4CE6-9451-AACFCA42757E}"/>
              </a:ext>
            </a:extLst>
          </p:cNvPr>
          <p:cNvSpPr/>
          <p:nvPr/>
        </p:nvSpPr>
        <p:spPr>
          <a:xfrm>
            <a:off x="-59788" y="0"/>
            <a:ext cx="11549575" cy="6721476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lam\Desktop\yousuf\2storey-house.jpg">
            <a:extLst>
              <a:ext uri="{FF2B5EF4-FFF2-40B4-BE49-F238E27FC236}">
                <a16:creationId xmlns:a16="http://schemas.microsoft.com/office/drawing/2014/main" id="{2D10D777-9319-4594-A518-5434A9B7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" y="0"/>
            <a:ext cx="11371750" cy="6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8AAF8-F4EE-40FB-9688-672381AFCEAA}"/>
              </a:ext>
            </a:extLst>
          </p:cNvPr>
          <p:cNvSpPr txBox="1"/>
          <p:nvPr/>
        </p:nvSpPr>
        <p:spPr>
          <a:xfrm>
            <a:off x="2581449" y="136524"/>
            <a:ext cx="5490989" cy="129221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797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797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797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797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486BE-D52D-409B-BA71-898DEE686AE4}"/>
              </a:ext>
            </a:extLst>
          </p:cNvPr>
          <p:cNvSpPr txBox="1"/>
          <p:nvPr/>
        </p:nvSpPr>
        <p:spPr>
          <a:xfrm>
            <a:off x="58249" y="5169436"/>
            <a:ext cx="1131349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ইউসুফ (আঃ) এর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বিচ্ছেদে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2905EE-E770-46DE-9601-71A80EBF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F05F-D3E0-424B-843E-FEC4757961B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EBEB2E-96B3-449A-A3F3-5AE14D6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06D06-0F66-4412-B754-A1914112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25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E0258A4-F3BA-4EA6-9597-5BF7C065BDBB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8477" y="553012"/>
            <a:ext cx="7191010" cy="22159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FEAA-4490-4AC5-8DB0-80E0C717F7FA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5D3D3-07DF-47E9-B359-744B1E461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40" y="2736462"/>
            <a:ext cx="7191010" cy="345098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48718A0D-6EAE-4136-93E9-411BE318C138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BB9F73A-6DC8-44AC-A45D-78C0D5A88968}"/>
              </a:ext>
            </a:extLst>
          </p:cNvPr>
          <p:cNvSpPr/>
          <p:nvPr/>
        </p:nvSpPr>
        <p:spPr>
          <a:xfrm>
            <a:off x="1559892" y="323890"/>
            <a:ext cx="8381810" cy="908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253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  <a:endParaRPr lang="en-US" sz="425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0566B2B-7FE7-4B9B-99E3-624AE56AE55C}"/>
              </a:ext>
            </a:extLst>
          </p:cNvPr>
          <p:cNvSpPr/>
          <p:nvPr/>
        </p:nvSpPr>
        <p:spPr>
          <a:xfrm>
            <a:off x="1955648" y="5724694"/>
            <a:ext cx="7815037" cy="7918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এইগুলো কাদের ছবি? </a:t>
            </a:r>
            <a:endParaRPr lang="en-US" sz="425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A91BE-6E1C-4429-96B8-6E7105DFA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4" y="1771102"/>
            <a:ext cx="4399052" cy="3315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B538E-CE2C-498E-9AAC-F23330EC7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97" y="1763912"/>
            <a:ext cx="4622551" cy="33158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AEB60-2484-4CE6-BA20-DF6D87CF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70F-1A14-4CCB-9C51-A8F945307644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7C349-85D6-4D91-B99E-23B40704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1BA31-B483-46CB-B580-01ED32D7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3</a:t>
            </a:fld>
            <a:endParaRPr lang="en-US"/>
          </a:p>
        </p:txBody>
      </p:sp>
      <p:sp>
        <p:nvSpPr>
          <p:cNvPr id="11" name="Horizontal Scroll 6">
            <a:extLst>
              <a:ext uri="{FF2B5EF4-FFF2-40B4-BE49-F238E27FC236}">
                <a16:creationId xmlns:a16="http://schemas.microsoft.com/office/drawing/2014/main" id="{E1DBAF1D-D8C7-4F24-87C0-87E78D312BBC}"/>
              </a:ext>
            </a:extLst>
          </p:cNvPr>
          <p:cNvSpPr/>
          <p:nvPr/>
        </p:nvSpPr>
        <p:spPr>
          <a:xfrm>
            <a:off x="1399905" y="5115635"/>
            <a:ext cx="2336885" cy="82840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78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Horizontal Scroll 6">
            <a:extLst>
              <a:ext uri="{FF2B5EF4-FFF2-40B4-BE49-F238E27FC236}">
                <a16:creationId xmlns:a16="http://schemas.microsoft.com/office/drawing/2014/main" id="{55D6ECA3-CCEE-49C1-941B-250EEEA4517B}"/>
              </a:ext>
            </a:extLst>
          </p:cNvPr>
          <p:cNvSpPr/>
          <p:nvPr/>
        </p:nvSpPr>
        <p:spPr>
          <a:xfrm>
            <a:off x="7137467" y="5115635"/>
            <a:ext cx="2336885" cy="82840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১২জন ভাই </a:t>
            </a:r>
            <a:endParaRPr lang="en-US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B2A6048-7FDE-4B75-AB64-20A045BCFA6E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1C6BD59E-A37E-493D-A2EA-EC9EF44BF0B2}"/>
              </a:ext>
            </a:extLst>
          </p:cNvPr>
          <p:cNvSpPr/>
          <p:nvPr/>
        </p:nvSpPr>
        <p:spPr>
          <a:xfrm>
            <a:off x="1625818" y="322654"/>
            <a:ext cx="8381810" cy="908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</a:t>
            </a:r>
            <a:r>
              <a:rPr lang="bn-BD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5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  <a:endParaRPr lang="en-US" sz="425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6CC0B61-6627-497E-B842-D475C81C24FF}"/>
              </a:ext>
            </a:extLst>
          </p:cNvPr>
          <p:cNvSpPr/>
          <p:nvPr/>
        </p:nvSpPr>
        <p:spPr>
          <a:xfrm>
            <a:off x="654522" y="5605414"/>
            <a:ext cx="10120953" cy="7918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জীবনীর উপর।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53E59167-C18F-4725-B8CF-EB31DC248453}"/>
              </a:ext>
            </a:extLst>
          </p:cNvPr>
          <p:cNvSpPr/>
          <p:nvPr/>
        </p:nvSpPr>
        <p:spPr>
          <a:xfrm>
            <a:off x="1663211" y="4954155"/>
            <a:ext cx="7815037" cy="7918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এইগুলো কিসের ছবি?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420C7-58E3-4329-9FCF-CD5745DB0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7" y="1615157"/>
            <a:ext cx="4107107" cy="2835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50638-D39D-4554-89AE-979FFCCE6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81" y="1585310"/>
            <a:ext cx="4517292" cy="28657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D53B4-3893-4BF0-8AC6-4EE64E96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14DB-F32C-47E2-87F3-8873B2785355}" type="datetime2">
              <a:rPr lang="en-US" smtClean="0"/>
              <a:t>Saturday, July 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E06C7-EE81-4870-BC5C-BC2F8190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C2D4-7610-469F-90F2-620A4808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Horizontal Scroll 6">
            <a:extLst>
              <a:ext uri="{FF2B5EF4-FFF2-40B4-BE49-F238E27FC236}">
                <a16:creationId xmlns:a16="http://schemas.microsoft.com/office/drawing/2014/main" id="{DFCE2B21-A68B-41BB-9516-A299238B262D}"/>
              </a:ext>
            </a:extLst>
          </p:cNvPr>
          <p:cNvSpPr/>
          <p:nvPr/>
        </p:nvSpPr>
        <p:spPr>
          <a:xfrm>
            <a:off x="1267365" y="4421588"/>
            <a:ext cx="3234902" cy="82840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78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বিক্রি </a:t>
            </a:r>
            <a:endParaRPr lang="en-US" sz="378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6">
            <a:extLst>
              <a:ext uri="{FF2B5EF4-FFF2-40B4-BE49-F238E27FC236}">
                <a16:creationId xmlns:a16="http://schemas.microsoft.com/office/drawing/2014/main" id="{226747A1-6D56-47DF-A41B-4A30FE52E8E5}"/>
              </a:ext>
            </a:extLst>
          </p:cNvPr>
          <p:cNvSpPr/>
          <p:nvPr/>
        </p:nvSpPr>
        <p:spPr>
          <a:xfrm>
            <a:off x="5570730" y="4364396"/>
            <a:ext cx="4814768" cy="82840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শুকনোগাভী মোটাতাজা গাভীকে ভক্ষণ 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C5D968C-CBFC-4394-A21D-5538F5F29500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F84680FB-F61B-4AB9-9624-57A8C9BAEB14}"/>
              </a:ext>
            </a:extLst>
          </p:cNvPr>
          <p:cNvSpPr/>
          <p:nvPr/>
        </p:nvSpPr>
        <p:spPr>
          <a:xfrm>
            <a:off x="3118850" y="305482"/>
            <a:ext cx="5581005" cy="9080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198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</a:t>
            </a:r>
            <a:endParaRPr lang="en-US" sz="5198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B06A258-0E8C-4887-AC20-AA1DB7258474}"/>
              </a:ext>
            </a:extLst>
          </p:cNvPr>
          <p:cNvSpPr/>
          <p:nvPr/>
        </p:nvSpPr>
        <p:spPr>
          <a:xfrm>
            <a:off x="1056660" y="4615130"/>
            <a:ext cx="9705384" cy="15706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506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  <a:r>
              <a:rPr lang="bn-IN" sz="8506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</a:t>
            </a:r>
            <a:r>
              <a:rPr lang="bn-BD" sz="8506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8506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bn-BD" sz="8506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253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5FC61-57C0-493B-B254-75E4E1A25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44" y="1598620"/>
            <a:ext cx="4800713" cy="28216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DCF19-DA1D-4B05-B17F-E94E46E7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651-06F4-4F98-801C-384F709513CB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136499-DD29-4B5C-81AC-3E9EC71E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D8BA84-D6ED-4D27-9884-A6A58BAB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5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0561663-6FB0-4E80-8397-218C61642DCE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1C7CC04-B57E-4D3B-95BB-92D74507EE05}"/>
              </a:ext>
            </a:extLst>
          </p:cNvPr>
          <p:cNvSpPr/>
          <p:nvPr/>
        </p:nvSpPr>
        <p:spPr>
          <a:xfrm>
            <a:off x="3580053" y="257054"/>
            <a:ext cx="4410794" cy="9080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797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797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9D397E6-6458-4C0A-97DB-3F9C188C40EC}"/>
              </a:ext>
            </a:extLst>
          </p:cNvPr>
          <p:cNvSpPr/>
          <p:nvPr/>
        </p:nvSpPr>
        <p:spPr>
          <a:xfrm>
            <a:off x="881341" y="1574550"/>
            <a:ext cx="9808219" cy="4454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67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67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7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67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7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67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7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67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marL="877692" indent="-877692">
              <a:buFont typeface="+mj-lt"/>
              <a:buAutoNum type="arabicPeriod"/>
            </a:pPr>
            <a:r>
              <a:rPr lang="bn-BD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আঃ </a:t>
            </a:r>
            <a:r>
              <a:rPr lang="bn-BD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পরিচিতি বলতে পারবে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78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77692" indent="-877692">
              <a:buFont typeface="+mj-lt"/>
              <a:buAutoNum type="arabicPeriod"/>
            </a:pP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 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78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78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77692" indent="-877692">
              <a:buFont typeface="+mj-lt"/>
              <a:buAutoNum type="arabicPeriod"/>
            </a:pP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মিসরের বাদশাহর স্বপ্নের ব্যাখ্যা </a:t>
            </a:r>
            <a:r>
              <a:rPr lang="bn-BD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en-US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877692" indent="-877692">
              <a:buFont typeface="+mj-lt"/>
              <a:buAutoNum type="arabicPeriod"/>
            </a:pPr>
            <a:r>
              <a:rPr lang="bn-IN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কারাগার থেকে মুক্তি ও মন্ত্রীপদ লাভের ইতিহাস </a:t>
            </a:r>
            <a:r>
              <a:rPr lang="bn-BD" sz="378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 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58886-8DD2-4F4A-BBBD-D628DDAA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7797-5B52-4AAB-8B4A-5F9CFFC316A7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38CC1-354C-49BD-AB91-FA4C707A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29CDD-C3C9-4E62-B764-A21182B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6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33D5252-24D4-40D7-ACF1-E5C55AAEA7FE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7FA1B33-B425-4FBE-A878-B1F7B7DBDCC9}"/>
              </a:ext>
            </a:extLst>
          </p:cNvPr>
          <p:cNvSpPr/>
          <p:nvPr/>
        </p:nvSpPr>
        <p:spPr>
          <a:xfrm>
            <a:off x="1619261" y="421481"/>
            <a:ext cx="8191476" cy="9315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(আঃ) </a:t>
            </a:r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পরিচিতি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700E5B5-A882-468C-959E-7C1043315CAD}"/>
              </a:ext>
            </a:extLst>
          </p:cNvPr>
          <p:cNvSpPr/>
          <p:nvPr/>
        </p:nvSpPr>
        <p:spPr>
          <a:xfrm>
            <a:off x="877224" y="1489528"/>
            <a:ext cx="9777431" cy="45397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ছিলেন আল্লাহর একজন নবী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পিতার নাম এয়াকূব আঃ এবং মাতার নাম রাহিলা বিনতে লাবন। তাঁরা ১২ জন ভাই এর মধ্যে তিনি ১১ তম। তিনি খ্রিষ্টপূর্ব ১৯২৭-১৮১৭ এর মধ্যে জন্মগ্রহণ করেন। তিনি কেনানের অধিবাসি ছিলেন। শারীরিক গঠনে অপূর্ব সৌন্দর্যের অধিকারী এবং ব্যবহারে বিনয়ী ও উত্তম চরিত্রের অধিকারী ছিলেন। </a:t>
            </a:r>
          </a:p>
          <a:p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কোরআনে ইউসুফ আঃ এর কাহিনীকে “আহহসানুল কাসাস” (সর্বোত্তম কাহিনী) বলে উল্লেখ করেছেন।  </a:t>
            </a:r>
            <a:endParaRPr lang="bn-BD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E2022-1929-4544-BC82-709B9FD3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DFE-E599-4E9D-93C1-06EE3580F4E0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3808C-D2A8-49CB-B455-4EA005B3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C19C7-345A-4365-AC9F-F08F4DA0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7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F5DA06F-801C-4A2A-BF31-CCDA5A94FC23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EEF93622-5BEB-460B-B45C-B2A94D047D20}"/>
              </a:ext>
            </a:extLst>
          </p:cNvPr>
          <p:cNvSpPr/>
          <p:nvPr/>
        </p:nvSpPr>
        <p:spPr>
          <a:xfrm>
            <a:off x="1254643" y="4467473"/>
            <a:ext cx="8274642" cy="1561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77692" indent="-877692">
              <a:buFont typeface="+mj-lt"/>
              <a:buAutoNum type="arabicPeriod"/>
            </a:pP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72F10-DC9C-4839-B33D-96035DE4B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4027659" y="1650440"/>
            <a:ext cx="3121682" cy="2653521"/>
          </a:xfrm>
          <a:prstGeom prst="rect">
            <a:avLst/>
          </a:prstGeom>
          <a:noFill/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832209DF-3BAF-405E-A4A8-50AA51FCD360}"/>
              </a:ext>
            </a:extLst>
          </p:cNvPr>
          <p:cNvSpPr/>
          <p:nvPr/>
        </p:nvSpPr>
        <p:spPr>
          <a:xfrm>
            <a:off x="2918626" y="421527"/>
            <a:ext cx="5592746" cy="1024251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088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088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01F10-8A28-4AD0-992A-7A5C58F6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2C43-DA4F-455B-A5A3-DE44FAC1B7CF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73576-4D9F-436D-9C9C-1B1B7C4C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7853FE-0E6A-436C-A936-120C1A39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8</a:t>
            </a:fld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D3872BF-D505-41DE-82C0-5D14FE23D85C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720FAD-9EF0-421C-8C76-F6797D9A9C0D}"/>
              </a:ext>
            </a:extLst>
          </p:cNvPr>
          <p:cNvSpPr/>
          <p:nvPr/>
        </p:nvSpPr>
        <p:spPr>
          <a:xfrm>
            <a:off x="1313300" y="186826"/>
            <a:ext cx="9017568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ইউসুফ আঃ এর সাথে ভাইদের ষড়যন্ত্র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90F31-CD14-42E6-BC70-7BDC1EE48698}"/>
              </a:ext>
            </a:extLst>
          </p:cNvPr>
          <p:cNvSpPr/>
          <p:nvPr/>
        </p:nvSpPr>
        <p:spPr>
          <a:xfrm>
            <a:off x="1311382" y="3730097"/>
            <a:ext cx="3958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শয়তানের কবলে ভাইয়েরা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3826C-C74F-4093-BB46-0B1F4D26B274}"/>
              </a:ext>
            </a:extLst>
          </p:cNvPr>
          <p:cNvSpPr/>
          <p:nvPr/>
        </p:nvSpPr>
        <p:spPr>
          <a:xfrm>
            <a:off x="6266775" y="3730097"/>
            <a:ext cx="3851843" cy="111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মরুভূমিতে রওনা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AE1DA-EAA6-4337-B874-9B56285895C2}"/>
              </a:ext>
            </a:extLst>
          </p:cNvPr>
          <p:cNvSpPr/>
          <p:nvPr/>
        </p:nvSpPr>
        <p:spPr>
          <a:xfrm>
            <a:off x="528194" y="4712980"/>
            <a:ext cx="10587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শয়তানের 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ভাইয়েরা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মরুভূমির দিকে নিয়ে যায়। </a:t>
            </a:r>
            <a:r>
              <a:rPr lang="en-US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877D3-8EF8-4A8E-AD93-1B99F670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13" y="1076734"/>
            <a:ext cx="3493093" cy="2552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F98F5-10AE-4DB0-A858-72E0303DE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35" y="1160181"/>
            <a:ext cx="3493093" cy="24727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6B9E-9D41-4673-BC82-30F7234F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A0C-A650-4CB1-BCF0-56923724E8F4}" type="datetime2">
              <a:rPr lang="en-US" smtClean="0"/>
              <a:t>Saturday, July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CD385-575D-4974-9E50-9F466FE2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1BDD-500A-4C1A-8FCF-3146D747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C5AE-A50C-474E-BC8D-D4E8B314FDE7}" type="slidenum">
              <a:rPr lang="en-US" smtClean="0"/>
              <a:t>9</a:t>
            </a:fld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DC81F18-C5F8-4B01-B787-0019438F2CDA}"/>
              </a:ext>
            </a:extLst>
          </p:cNvPr>
          <p:cNvSpPr/>
          <p:nvPr/>
        </p:nvSpPr>
        <p:spPr>
          <a:xfrm>
            <a:off x="-59788" y="0"/>
            <a:ext cx="11549575" cy="68580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0" tIns="54009" rIns="108020" bIns="54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2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872</Words>
  <Application>Microsoft Office PowerPoint</Application>
  <PresentationFormat>Custom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Salah Uddin Assistant Teacher</cp:lastModifiedBy>
  <cp:revision>96</cp:revision>
  <dcterms:created xsi:type="dcterms:W3CDTF">2019-09-03T23:54:35Z</dcterms:created>
  <dcterms:modified xsi:type="dcterms:W3CDTF">2020-07-04T01:19:27Z</dcterms:modified>
</cp:coreProperties>
</file>