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7" r:id="rId2"/>
    <p:sldId id="258" r:id="rId3"/>
    <p:sldId id="256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4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40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28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1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2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2AEC-452C-4493-B20B-370B596E00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2C797-5E2F-495E-B98A-A80AB54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web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367901"/>
            <a:ext cx="12884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71" y="344995"/>
            <a:ext cx="9135126" cy="604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197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6" y="110836"/>
            <a:ext cx="275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D’র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1516" y="1392049"/>
            <a:ext cx="0" cy="456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0" y="2029257"/>
            <a:ext cx="7620000" cy="460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2029256"/>
            <a:ext cx="7619999" cy="460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6" y="2029256"/>
            <a:ext cx="4762500" cy="460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5" y="2029255"/>
            <a:ext cx="5969578" cy="4600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53" y="2029255"/>
            <a:ext cx="6412922" cy="4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6" y="110836"/>
            <a:ext cx="275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E’র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1516" y="1392049"/>
            <a:ext cx="0" cy="456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6" y="2007610"/>
            <a:ext cx="7620000" cy="4505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6" y="2007609"/>
            <a:ext cx="7620000" cy="450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16" y="2007610"/>
            <a:ext cx="7620000" cy="45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6" y="110836"/>
            <a:ext cx="275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K’র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1516" y="1392049"/>
            <a:ext cx="0" cy="456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85" y="2019753"/>
            <a:ext cx="7165975" cy="4482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84" y="2019753"/>
            <a:ext cx="7165975" cy="4482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83" y="2019753"/>
            <a:ext cx="7165976" cy="44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309" y="124691"/>
            <a:ext cx="4184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অভিক্ষা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1557" y="4313100"/>
            <a:ext cx="1828806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691024" y="4286596"/>
            <a:ext cx="1731822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B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5918041" y="4313100"/>
            <a:ext cx="1828806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7580056">
                <a:off x="2991985" y="3756964"/>
                <a:ext cx="2084265" cy="2123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US" sz="13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580056">
                <a:off x="2991985" y="3756964"/>
                <a:ext cx="2084265" cy="212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4709" y="3350149"/>
                <a:ext cx="1732845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9" y="3350149"/>
                <a:ext cx="1732845" cy="264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3490" y="3603420"/>
                <a:ext cx="147549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90" y="3603420"/>
                <a:ext cx="1475499" cy="2215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368133" y="4313100"/>
            <a:ext cx="1828806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86294" y="3603420"/>
                <a:ext cx="147549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294" y="3603420"/>
                <a:ext cx="1475499" cy="2215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91024" y="1454727"/>
            <a:ext cx="9505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054" y="5845661"/>
            <a:ext cx="362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1317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473" y="415636"/>
            <a:ext cx="469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292" y="2175163"/>
            <a:ext cx="9462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4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4" y="166255"/>
            <a:ext cx="358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817" y="1363495"/>
            <a:ext cx="5527964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জিয়াউর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সিনিয়র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কালাপাহাড়িয়া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উন্নততর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জীবনধারা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880 1813-037411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E-mail: ziaur192@gmail.com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98" y="1546351"/>
            <a:ext cx="4222240" cy="4184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77183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37091" y="2907650"/>
            <a:ext cx="1752603" cy="3537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07574" y="2680421"/>
            <a:ext cx="1852625" cy="3739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171802" y="2378287"/>
            <a:ext cx="2014893" cy="4066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37091" y="2188149"/>
            <a:ext cx="2109103" cy="425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175534" y="1938768"/>
            <a:ext cx="2232667" cy="450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78700" y="1590493"/>
            <a:ext cx="2405231" cy="485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49040" y="1256072"/>
            <a:ext cx="2570931" cy="518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42260" y="1075963"/>
            <a:ext cx="2660171" cy="5368853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8950035" y="1857030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8783121" y="3475372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>
            <a:off x="8514604" y="4382514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8696035" y="5246110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02431" y="1075963"/>
            <a:ext cx="56987" cy="50062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87640" y="1075963"/>
            <a:ext cx="28695" cy="50062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 2 18"/>
          <p:cNvSpPr/>
          <p:nvPr/>
        </p:nvSpPr>
        <p:spPr>
          <a:xfrm>
            <a:off x="478972" y="1741714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2 19"/>
          <p:cNvSpPr/>
          <p:nvPr/>
        </p:nvSpPr>
        <p:spPr>
          <a:xfrm>
            <a:off x="1016001" y="2629621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2 20"/>
          <p:cNvSpPr/>
          <p:nvPr/>
        </p:nvSpPr>
        <p:spPr>
          <a:xfrm>
            <a:off x="406401" y="3904339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xplosion 2 21"/>
          <p:cNvSpPr/>
          <p:nvPr/>
        </p:nvSpPr>
        <p:spPr>
          <a:xfrm>
            <a:off x="558801" y="4898567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466454" y="61802"/>
            <a:ext cx="421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16584" y="1981512"/>
            <a:ext cx="19534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31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4883 -1.48148E-6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14882 -1.11111E-6 " pathEditMode="relative" rAng="0" ptsTypes="AA">
                                      <p:cBhvr>
                                        <p:cTn id="4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1341 -0.00463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2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2916 -0.00046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2 0.0083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5769 0.0023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 0.00833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 0.0083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0"/>
            <a:ext cx="46135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45" y="1468581"/>
            <a:ext cx="8894617" cy="52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292" y="429490"/>
            <a:ext cx="972589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6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37091" y="2907650"/>
            <a:ext cx="1752603" cy="3537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07574" y="2680421"/>
            <a:ext cx="1852625" cy="3739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171802" y="2378287"/>
            <a:ext cx="2014893" cy="4066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37091" y="2188149"/>
            <a:ext cx="2109103" cy="425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175534" y="1938768"/>
            <a:ext cx="2232667" cy="450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78700" y="1590493"/>
            <a:ext cx="2405231" cy="485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49040" y="1256072"/>
            <a:ext cx="2570931" cy="518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4942" r="78" b="-2398"/>
          <a:stretch/>
        </p:blipFill>
        <p:spPr>
          <a:xfrm>
            <a:off x="4242260" y="1075963"/>
            <a:ext cx="2660171" cy="5368853"/>
          </a:xfrm>
          <a:prstGeom prst="rect">
            <a:avLst/>
          </a:prstGeom>
        </p:spPr>
      </p:pic>
      <p:sp>
        <p:nvSpPr>
          <p:cNvPr id="10" name="Explosion 2 9"/>
          <p:cNvSpPr/>
          <p:nvPr/>
        </p:nvSpPr>
        <p:spPr>
          <a:xfrm>
            <a:off x="8950035" y="1857030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8791375" y="3098151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>
            <a:off x="8534239" y="4191792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8696035" y="5246110"/>
            <a:ext cx="942109" cy="6622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902431" y="1075963"/>
            <a:ext cx="56987" cy="50062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87640" y="1075963"/>
            <a:ext cx="28695" cy="50062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xplosion 2 15"/>
          <p:cNvSpPr/>
          <p:nvPr/>
        </p:nvSpPr>
        <p:spPr>
          <a:xfrm>
            <a:off x="478972" y="1741714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2 16"/>
          <p:cNvSpPr/>
          <p:nvPr/>
        </p:nvSpPr>
        <p:spPr>
          <a:xfrm>
            <a:off x="1016001" y="2629621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406401" y="3904339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2 18"/>
          <p:cNvSpPr/>
          <p:nvPr/>
        </p:nvSpPr>
        <p:spPr>
          <a:xfrm>
            <a:off x="558801" y="4898567"/>
            <a:ext cx="914400" cy="777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66454" y="61802"/>
            <a:ext cx="4211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35153" y="1817051"/>
            <a:ext cx="1953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4883 -1.48148E-6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-0.14883 0 " pathEditMode="relative" rAng="0" ptsTypes="AA">
                                      <p:cBhvr>
                                        <p:cTn id="4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11341 -0.00463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-23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12916 -0.00046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0.2 0.0083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5769 0.0023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2 0.00833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 0.0083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577" y="277091"/>
            <a:ext cx="369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6359231" y="984977"/>
            <a:ext cx="6928" cy="816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25231" y="1801091"/>
            <a:ext cx="105017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2941" y="1801091"/>
            <a:ext cx="0" cy="1177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70732" y="1801091"/>
            <a:ext cx="32" cy="11499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99267" y="1787236"/>
            <a:ext cx="0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186536" y="1801086"/>
            <a:ext cx="0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712041" y="1787231"/>
            <a:ext cx="0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13959" y="1801089"/>
            <a:ext cx="0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432" y="3117273"/>
            <a:ext cx="142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3027" y="3078163"/>
            <a:ext cx="142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7223" y="3078163"/>
            <a:ext cx="142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00450" y="3117273"/>
            <a:ext cx="142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98532" y="3119727"/>
            <a:ext cx="142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64982" y="3117273"/>
            <a:ext cx="142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637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6" y="166254"/>
            <a:ext cx="275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A’র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51516" y="1392049"/>
            <a:ext cx="0" cy="456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4" y="1977901"/>
            <a:ext cx="6774873" cy="4748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3" y="1977900"/>
            <a:ext cx="6774873" cy="4748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2" y="1977897"/>
            <a:ext cx="6774873" cy="4748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0" y="1977894"/>
            <a:ext cx="6774874" cy="4748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1" y="1977894"/>
            <a:ext cx="6774873" cy="47482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1721" y="3463636"/>
            <a:ext cx="164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721" y="2745179"/>
            <a:ext cx="164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উদ্ভীজ্জ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37" y="1977894"/>
            <a:ext cx="6774874" cy="47482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37" y="1977889"/>
            <a:ext cx="6774874" cy="47482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37" y="1977889"/>
            <a:ext cx="6774874" cy="47482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31" y="1977889"/>
            <a:ext cx="6774880" cy="47482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31" y="1977878"/>
            <a:ext cx="6774880" cy="47482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11" y="1977878"/>
            <a:ext cx="6777200" cy="47482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11" y="1977877"/>
            <a:ext cx="6777200" cy="47482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95797" y="169516"/>
            <a:ext cx="2881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A’র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2292350"/>
            <a:ext cx="5805714" cy="331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9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16" grpId="0"/>
      <p:bldP spid="16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146" y="110836"/>
            <a:ext cx="2757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C’র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1516" y="1392049"/>
            <a:ext cx="0" cy="4565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4" y="1987045"/>
            <a:ext cx="7058931" cy="4703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4" y="1989177"/>
            <a:ext cx="7058931" cy="4703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3" y="1984913"/>
            <a:ext cx="7058931" cy="4703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3" y="1987042"/>
            <a:ext cx="7058931" cy="4703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2" y="1982781"/>
            <a:ext cx="7073900" cy="4703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5" y="1989171"/>
            <a:ext cx="7071406" cy="4703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800" y="101830"/>
            <a:ext cx="2881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C’র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72" y="2000891"/>
            <a:ext cx="762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168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 shahin</dc:creator>
  <cp:lastModifiedBy>Core Computer</cp:lastModifiedBy>
  <cp:revision>54</cp:revision>
  <dcterms:created xsi:type="dcterms:W3CDTF">2020-05-23T17:35:17Z</dcterms:created>
  <dcterms:modified xsi:type="dcterms:W3CDTF">2020-07-04T02:56:05Z</dcterms:modified>
</cp:coreProperties>
</file>