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6" r:id="rId3"/>
    <p:sldId id="278" r:id="rId4"/>
    <p:sldId id="257" r:id="rId5"/>
    <p:sldId id="260" r:id="rId6"/>
    <p:sldId id="259" r:id="rId7"/>
    <p:sldId id="279" r:id="rId8"/>
    <p:sldId id="261" r:id="rId9"/>
    <p:sldId id="262" r:id="rId10"/>
    <p:sldId id="28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0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2T13:02:34.374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76AB8-69CC-4361-BA1A-690107C2F84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4EB0E-D3C0-4D82-B1A3-BF021B3B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8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4EB0E-D3C0-4D82-B1A3-BF021B3BE1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1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B602-C9E3-4187-981A-14E4095BD9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E73A-856E-41F1-8ACA-2161A47E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1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79F74-98B2-41BB-9C93-E27F786A0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16" y="0"/>
            <a:ext cx="1230851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44A9F4-B074-4F84-BB5E-A31B6F93E2FA}"/>
              </a:ext>
            </a:extLst>
          </p:cNvPr>
          <p:cNvSpPr/>
          <p:nvPr/>
        </p:nvSpPr>
        <p:spPr>
          <a:xfrm>
            <a:off x="-106855" y="139728"/>
            <a:ext cx="5086818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771583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8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184AB1A8-FE3B-4A3C-A450-134FD9FE86BE}"/>
              </a:ext>
            </a:extLst>
          </p:cNvPr>
          <p:cNvSpPr/>
          <p:nvPr/>
        </p:nvSpPr>
        <p:spPr>
          <a:xfrm>
            <a:off x="2803160" y="3087973"/>
            <a:ext cx="6255287" cy="2008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98DFD43-BCF1-437F-8D55-CF37962C0B15}"/>
              </a:ext>
            </a:extLst>
          </p:cNvPr>
          <p:cNvSpPr txBox="1"/>
          <p:nvPr/>
        </p:nvSpPr>
        <p:spPr>
          <a:xfrm>
            <a:off x="1334127" y="2413417"/>
            <a:ext cx="230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৩২টি আপেল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6C55D7C-AB4E-4F38-AB65-1A6A41B4B91A}"/>
              </a:ext>
            </a:extLst>
          </p:cNvPr>
          <p:cNvSpPr txBox="1"/>
          <p:nvPr/>
        </p:nvSpPr>
        <p:spPr>
          <a:xfrm>
            <a:off x="5876144" y="2518348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319152D-B4C2-431A-90C6-0276B3BE368E}"/>
              </a:ext>
            </a:extLst>
          </p:cNvPr>
          <p:cNvSpPr txBox="1"/>
          <p:nvPr/>
        </p:nvSpPr>
        <p:spPr>
          <a:xfrm>
            <a:off x="8409482" y="2323476"/>
            <a:ext cx="28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২৪টি আপেল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B885733-6F15-4C75-9D62-7C82B8763B52}"/>
              </a:ext>
            </a:extLst>
          </p:cNvPr>
          <p:cNvSpPr txBox="1"/>
          <p:nvPr/>
        </p:nvSpPr>
        <p:spPr>
          <a:xfrm>
            <a:off x="134911" y="4542021"/>
            <a:ext cx="1693889" cy="58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 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39AA8CE-C6E1-4F34-80D2-A5F4B71AECE8}"/>
              </a:ext>
            </a:extLst>
          </p:cNvPr>
          <p:cNvGrpSpPr/>
          <p:nvPr/>
        </p:nvGrpSpPr>
        <p:grpSpPr>
          <a:xfrm>
            <a:off x="152400" y="332281"/>
            <a:ext cx="6295869" cy="2008683"/>
            <a:chOff x="0" y="-1"/>
            <a:chExt cx="6200927" cy="3342807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498C77D3-0526-4A1A-B866-98DCEE7C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62330"/>
              <a:ext cx="622087" cy="622087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A68CA356-7448-48EE-AC9F-8ADEC9F3E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9606" y="354770"/>
              <a:ext cx="622087" cy="622087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47BDCD7-350E-4A0C-952D-0C305A3A1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31299" y="342279"/>
              <a:ext cx="622087" cy="622087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6E05D95F-070A-4755-B299-0DC38360B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9181" y="359770"/>
              <a:ext cx="622087" cy="622087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068C55BC-32BC-4F8E-85CD-0CA159680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609" y="1099283"/>
              <a:ext cx="622087" cy="622087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E91E3AF7-16ED-46CE-8236-730D4396B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6696" y="1116771"/>
              <a:ext cx="622087" cy="622087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5BC6EF04-0E66-457C-B734-34448EFEF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98427" y="339781"/>
              <a:ext cx="622087" cy="622087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149BA48C-9D19-42DA-A423-0ABBC5A9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1278" y="1151749"/>
              <a:ext cx="622087" cy="622087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1667EDB7-7F35-4E2F-8515-DFD112FCD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2854" y="419727"/>
              <a:ext cx="622087" cy="622087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DCA6DCC0-1FC8-4DFF-882B-406AB9144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85017" y="1141755"/>
              <a:ext cx="622087" cy="622087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6835983D-6F6E-4957-B94B-3D128ACBA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62072" y="379755"/>
              <a:ext cx="622087" cy="622087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BBA72BC7-749C-4F1E-A053-BACABF2BE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14670" y="1206712"/>
              <a:ext cx="622087" cy="622087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396B92F9-1022-45DC-BCF9-5F32B2FE5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52471" y="399742"/>
              <a:ext cx="622087" cy="622087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D11F1EEA-226C-4E92-9C32-F4EB160ED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78840" y="432221"/>
              <a:ext cx="622087" cy="622087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23875A60-8FF1-456E-8A01-927DE9AC6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26702" y="419728"/>
              <a:ext cx="622087" cy="622087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313558D9-91FD-443B-9E4D-690B97680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93896" y="1156745"/>
              <a:ext cx="622087" cy="622087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8B8D8354-92C4-49FD-A737-E3533B95A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6826" y="1189224"/>
              <a:ext cx="622087" cy="622087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4C675FFF-FAC3-4FFD-BF1E-D52F5610A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90407" y="1101781"/>
              <a:ext cx="622087" cy="622087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C66845EE-4F7A-4655-8080-F352E379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1074298"/>
              <a:ext cx="622087" cy="622087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92817E0-6C96-40FC-BFED-1E6EC977E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1766345"/>
              <a:ext cx="622087" cy="622087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04933192-DE42-4D34-B798-1772107B7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18412" y="1139258"/>
              <a:ext cx="622087" cy="622087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D0FB7A0E-E404-4F39-87AD-A6C1DFD64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06709" y="1816312"/>
              <a:ext cx="622087" cy="622087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811936E0-4C66-4220-BCF4-5452D131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601" y="1818811"/>
              <a:ext cx="622087" cy="622087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4470882A-FB44-481C-808D-D88F3BF28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95929" y="1806318"/>
              <a:ext cx="622087" cy="622087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5052C30C-17E5-492F-8F89-878DC03D3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28800" y="1808817"/>
              <a:ext cx="622087" cy="622087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E7B55603-32CD-4021-ACDA-4A6221728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80020" y="1886266"/>
              <a:ext cx="622087" cy="622087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D278D022-8674-4DCC-9C2B-0A8271A23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97902" y="1873775"/>
              <a:ext cx="622087" cy="622087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ACA57A19-821F-49CA-89EC-C743D6CFF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78905" y="1831302"/>
              <a:ext cx="622087" cy="622087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61A6F8A1-B726-4A6E-B9C4-47E67D726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72132" y="1908752"/>
              <a:ext cx="622087" cy="622087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0AE2F820-48BB-4930-A368-6D6326116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29266" y="1836299"/>
              <a:ext cx="622087" cy="622087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527AA6B2-4DF8-4035-B0A1-9C40B9619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633276"/>
              <a:ext cx="622087" cy="622087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5A8267C0-07D8-4825-B002-4DCB4894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7095" y="2590804"/>
              <a:ext cx="622087" cy="622087"/>
            </a:xfrm>
            <a:prstGeom prst="rect">
              <a:avLst/>
            </a:prstGeom>
          </p:spPr>
        </p:pic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2D16860-FC8A-431F-9A5E-4EC057A4FFEB}"/>
                </a:ext>
              </a:extLst>
            </p:cNvPr>
            <p:cNvSpPr/>
            <p:nvPr/>
          </p:nvSpPr>
          <p:spPr>
            <a:xfrm>
              <a:off x="0" y="-1"/>
              <a:ext cx="6160957" cy="33428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7CC4021-3A54-42E5-B475-A9BBD841329D}"/>
              </a:ext>
            </a:extLst>
          </p:cNvPr>
          <p:cNvSpPr/>
          <p:nvPr/>
        </p:nvSpPr>
        <p:spPr>
          <a:xfrm>
            <a:off x="2415914" y="4999219"/>
            <a:ext cx="5306518" cy="1858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122CC95-01EF-4F18-A3BF-50FCA30B18FB}"/>
              </a:ext>
            </a:extLst>
          </p:cNvPr>
          <p:cNvGrpSpPr/>
          <p:nvPr/>
        </p:nvGrpSpPr>
        <p:grpSpPr>
          <a:xfrm>
            <a:off x="6685614" y="224852"/>
            <a:ext cx="5306518" cy="1858781"/>
            <a:chOff x="6685614" y="224852"/>
            <a:chExt cx="5306518" cy="1858781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492ADF7-15D4-4B1F-A3CD-75250F9DA39A}"/>
                </a:ext>
              </a:extLst>
            </p:cNvPr>
            <p:cNvGrpSpPr/>
            <p:nvPr/>
          </p:nvGrpSpPr>
          <p:grpSpPr>
            <a:xfrm>
              <a:off x="7047721" y="245831"/>
              <a:ext cx="4479724" cy="479215"/>
              <a:chOff x="7061359" y="257335"/>
              <a:chExt cx="4648452" cy="742010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B31535F3-37C8-49BB-A7DA-C62B02219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49980" y="314797"/>
                <a:ext cx="622087" cy="622087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F09D777E-2FBB-4522-B926-FCEF634A6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20243" flipH="1">
                <a:off x="7061359" y="377258"/>
                <a:ext cx="622087" cy="622087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00697238-C0AD-4E33-9DE8-DF88DF69A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149652" y="319793"/>
                <a:ext cx="622087" cy="622087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BA29CCF2-FC01-470F-A247-02E6A334F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676806" y="337281"/>
                <a:ext cx="622087" cy="622087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04A8DB11-9362-48CB-9C1D-28DEB2038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173980" y="324790"/>
                <a:ext cx="622087" cy="622087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69976CBA-2FE2-474B-8508-2787D4B8F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656163" y="297309"/>
                <a:ext cx="622087" cy="622087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5C94222E-960F-4DEE-ADC5-591FE433E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123357" y="284817"/>
                <a:ext cx="622087" cy="622087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CBC6E836-5965-41CB-A871-5E55D69A5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620531" y="257335"/>
                <a:ext cx="622087" cy="622087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8423E184-1B6F-4CFA-A9BF-6D8758427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087724" y="259833"/>
                <a:ext cx="622087" cy="622087"/>
              </a:xfrm>
              <a:prstGeom prst="rect">
                <a:avLst/>
              </a:prstGeom>
            </p:spPr>
          </p:pic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AC0CD1A8-5120-4A07-9A93-F29439F4A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92625" y="278101"/>
              <a:ext cx="599507" cy="401765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A75F7C4D-D7C3-45AE-9EAC-22A573F6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9629" y="846062"/>
              <a:ext cx="599507" cy="401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3CE075A9-86CC-403E-96DB-85E6F874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243" flipH="1">
              <a:off x="7252373" y="886401"/>
              <a:ext cx="599507" cy="401765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BDF84C98-A4E6-4E05-B897-FB5FA491B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01164" y="849288"/>
              <a:ext cx="599507" cy="401765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E3409AC-0159-4A9E-BB25-F561AE294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09183" y="860583"/>
              <a:ext cx="599507" cy="401765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23F4178-41C2-4DA1-B358-283A6895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88311" y="852516"/>
              <a:ext cx="599507" cy="401765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D1CC9BE0-61EF-456D-BB27-895EA606E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52992" y="834767"/>
              <a:ext cx="599507" cy="401765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FC78D8DC-9C05-4BC6-8022-C4419CC2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03228" y="826700"/>
              <a:ext cx="599507" cy="401765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D98CBD6A-A81A-4041-A733-B52CA3EB9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82355" y="808951"/>
              <a:ext cx="599507" cy="401765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21F65550-EDF2-43EF-B64A-1C7605238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11120" y="1401115"/>
              <a:ext cx="599507" cy="40176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85C67639-DE35-45EA-AEA7-E12E2F90B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77901" y="1412409"/>
              <a:ext cx="599507" cy="401765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A3610B2B-7A2A-460A-9F85-5418F3198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13835" y="1404342"/>
              <a:ext cx="599507" cy="40176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82C46D1-8128-4CCC-AE3A-B3F62C85C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67292" y="1415636"/>
              <a:ext cx="599507" cy="401765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31DADE84-32EF-462D-96B3-7126B6488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86682" y="778294"/>
              <a:ext cx="599507" cy="401765"/>
            </a:xfrm>
            <a:prstGeom prst="rect">
              <a:avLst/>
            </a:prstGeom>
          </p:spPr>
        </p:pic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A68E440-772A-414D-9281-FA49F8A4E251}"/>
                </a:ext>
              </a:extLst>
            </p:cNvPr>
            <p:cNvSpPr/>
            <p:nvPr/>
          </p:nvSpPr>
          <p:spPr>
            <a:xfrm>
              <a:off x="6685614" y="224852"/>
              <a:ext cx="5306518" cy="18587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5179E19C-687C-41B8-8C59-6AC6794CF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88221" y="882755"/>
              <a:ext cx="599507" cy="40176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DF9191D-F07E-4878-A9A5-64B18B61653B}"/>
              </a:ext>
            </a:extLst>
          </p:cNvPr>
          <p:cNvGrpSpPr/>
          <p:nvPr/>
        </p:nvGrpSpPr>
        <p:grpSpPr>
          <a:xfrm>
            <a:off x="2728210" y="3245607"/>
            <a:ext cx="6519432" cy="2870380"/>
            <a:chOff x="2728210" y="3245607"/>
            <a:chExt cx="6519432" cy="287038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294379-FC2F-4590-B1F6-C49F0694D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3160" y="3245607"/>
              <a:ext cx="631612" cy="37381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D8D9E3F-61C4-42E4-8059-EC69AEC6E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11947" y="3301154"/>
              <a:ext cx="631612" cy="37381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791ABB70-D5DB-4952-BBEB-A62ABB7C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2498" y="3293648"/>
              <a:ext cx="631612" cy="37381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607CCE9-C1CB-4B10-A794-B1278E1B0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71467" y="3304158"/>
              <a:ext cx="631612" cy="37381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66AEC9B-1C95-4FB6-B4BD-C6F59221A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2750" l="1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8309" y="3292147"/>
              <a:ext cx="631612" cy="373810"/>
            </a:xfrm>
            <a:prstGeom prst="rect">
              <a:avLst/>
            </a:prstGeom>
          </p:spPr>
        </p:pic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71D3FE5-59B5-498F-A6A4-E899BB8A5572}"/>
                </a:ext>
              </a:extLst>
            </p:cNvPr>
            <p:cNvGrpSpPr/>
            <p:nvPr/>
          </p:nvGrpSpPr>
          <p:grpSpPr>
            <a:xfrm>
              <a:off x="2803160" y="3316167"/>
              <a:ext cx="6444482" cy="2761356"/>
              <a:chOff x="2803160" y="3316167"/>
              <a:chExt cx="6444482" cy="2761356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095E7FEF-E84C-4334-B5C0-4749638B6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06873" y="3748530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4D7A1143-9CCF-43C2-91D9-F65D9DF91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048638" y="3759038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63DF3565-B8CF-4209-B3A1-3DD735E0B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92936" y="3780056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5DD0A7D1-0425-4EB2-80AB-2E6B28B44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26124" y="3340186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76B9535-BF18-4089-A209-61585D6AF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46129" y="3774051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4B4AD2AC-2EDD-4EB1-BBFD-5245FF29B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333551" y="3316167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B6509A9-8C59-45B2-A3D8-1E89601AF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183892" y="3813083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B53813E9-ED19-46F6-B3A9-3DBD9288A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714616" y="3328177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2ECAC2EA-DF11-415F-A158-53B4C229F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67417" y="3347694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092CBEEA-0965-4127-BBAF-F48FFB2EA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906826" y="3340187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8C90E92D-25F4-45F8-9DC9-CE35DDA6C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1173" y="3783058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7765AC0C-1B7E-40C9-BF85-61F672FED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714042" y="3802575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C7E97CF8-DCA5-45B0-BAF0-AE1008CA3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42415" y="3750031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A2BAF68E-655C-4226-B115-9B8E8B041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03160" y="3733516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B79A6F70-F1E6-4E59-B403-28B83771B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03160" y="4149365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2D6FAECC-20DC-4AB4-81F8-F0964806F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58600" y="3772550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1ED2431B-1488-45ED-895D-3EC9B4E0E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028345" y="4179390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CFF3CDAC-E610-4C18-BF87-AA9737D4E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22095" y="4180892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EB0B7C0D-EEB9-40AF-A408-86AEBF130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35773" y="4173385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20500E7A-B275-420B-84ED-97BE563903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59961" y="4174886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2554E3F0-3250-4E91-9382-6E49FFFE4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41056" y="4221425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4EF99741-1329-45D9-BD69-DE4CACCB3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50025" y="4213920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73957BCD-206B-43B2-8D1E-F2EF72406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65952" y="4188398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10AF40F2-275B-4907-B562-644376235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242233" y="4234937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F98EC1E2-C6D1-4DB0-B8EF-D95A3469C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07898" y="4191400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E25F525D-A9D7-435F-A43E-E392DD32D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03160" y="4670301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3883CE8E-781D-4C46-9417-82E8A5741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29703" y="4644780"/>
                <a:ext cx="631612" cy="373810"/>
              </a:xfrm>
              <a:prstGeom prst="rect">
                <a:avLst/>
              </a:prstGeom>
            </p:spPr>
          </p:pic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EFF4C329-5E9E-4A40-AB00-BE3319337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24372" y="4637585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4559A4C0-34CF-48E0-9E6A-C1A7C8AC3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20243" flipH="1">
                <a:off x="4097155" y="4617962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1C6C3E08-0164-4192-9777-2841A8991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80856" y="4640810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7" name="Picture 186">
                <a:extLst>
                  <a:ext uri="{FF2B5EF4-FFF2-40B4-BE49-F238E27FC236}">
                    <a16:creationId xmlns:a16="http://schemas.microsoft.com/office/drawing/2014/main" id="{0331D877-2F9A-4FE5-A937-402DC45D9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88678" y="4667096"/>
                <a:ext cx="599507" cy="4445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549E7C29-AECD-4A82-B219-EE51BBEB77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87729" y="4584078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EAF4320E-B201-45D9-A15F-961DC38B3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257341" y="4641281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99BDC964-4947-4BCF-BA6D-1EE1CEE40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02057" y="4648203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002BD2D1-884A-48DD-9958-1FFBD2471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20226" y="5140120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D4116A46-A7B8-443A-9D13-76D3AB44D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80323" y="5141733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B54F60E0-D18D-4AD4-AE31-92B925E2C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917404" y="4677714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25E1ED15-33C0-462D-A603-1856AE4C4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44997" y="5575459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1" name="Picture 170">
                <a:extLst>
                  <a:ext uri="{FF2B5EF4-FFF2-40B4-BE49-F238E27FC236}">
                    <a16:creationId xmlns:a16="http://schemas.microsoft.com/office/drawing/2014/main" id="{F14DE1F2-CF6D-427F-ADAB-8BCC45534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20243" flipH="1">
                <a:off x="2847761" y="5675758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485C62F0-3AA1-4840-8200-E2086E8F6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031464" y="5623655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B38087BA-32CB-461E-B2FB-14D83F38C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89384" y="5634950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7F20B633-F5E8-48A0-A221-ACEAD7D76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787450" y="5207159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FCEBBE92-8486-49C1-8770-CD3CF7128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97889" y="5204400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E806DA8A-75A4-407E-8EB6-73DE8A3E4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88951" y="5151362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E797C835-08EA-4B7C-B0A3-EC5D6317A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03776" y="5103633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B3D234A5-9A11-4D1F-A6C4-FC5AD20B0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648135" y="5186131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4BF1F30F-E475-40C7-99B1-B62311BC6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81185" y="5632139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0" name="Picture 179">
                <a:extLst>
                  <a:ext uri="{FF2B5EF4-FFF2-40B4-BE49-F238E27FC236}">
                    <a16:creationId xmlns:a16="http://schemas.microsoft.com/office/drawing/2014/main" id="{6DD7B6AF-7D2D-40A3-AABD-5553B218E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27374" y="5234328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5DFA08BC-1BBF-4000-B76F-04DB18EF2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35074" y="5200653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A2F1E581-BEED-4913-AA77-D9D4E6915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23880" y="5102956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045135B8-FD46-4AA8-8C16-B467B5351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750" b="92750" l="116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44234" y="5664618"/>
                <a:ext cx="599507" cy="40176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A72F7D1-42F8-4CBF-82D7-C19594FF8A67}"/>
                </a:ext>
              </a:extLst>
            </p:cNvPr>
            <p:cNvSpPr/>
            <p:nvPr/>
          </p:nvSpPr>
          <p:spPr>
            <a:xfrm>
              <a:off x="2728210" y="3252866"/>
              <a:ext cx="6505731" cy="28631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41CA8FED-7C3F-465E-8ED8-389347F41E23}"/>
              </a:ext>
            </a:extLst>
          </p:cNvPr>
          <p:cNvSpPr txBox="1"/>
          <p:nvPr/>
        </p:nvSpPr>
        <p:spPr>
          <a:xfrm>
            <a:off x="9608695" y="4437089"/>
            <a:ext cx="196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৫৬টি আপেল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2" grpId="0"/>
      <p:bldP spid="1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4471" y="2531943"/>
            <a:ext cx="243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 +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৪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44471" y="4669809"/>
            <a:ext cx="2667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82871" y="2351174"/>
            <a:ext cx="13648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17185" y="2243822"/>
            <a:ext cx="27864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15064" y="2335763"/>
            <a:ext cx="38100" cy="361523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6271" y="2243822"/>
            <a:ext cx="5410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প্রথমে আমরা এককের অংক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যোগ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62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59271" y="2917209"/>
                <a:ext cx="990600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72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+</m:t>
                      </m:r>
                    </m:oMath>
                  </m:oMathPara>
                </a14:m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71" y="2917209"/>
                <a:ext cx="990600" cy="8382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8022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690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358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6271" y="4165897"/>
            <a:ext cx="5410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এখন আমরা দশকের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অংক যোগ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162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59271" y="4896614"/>
                <a:ext cx="990600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72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71" y="4896614"/>
                <a:ext cx="990600" cy="838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8022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690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358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30271" y="476488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43110" y="1789182"/>
            <a:ext cx="1039761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3182" y="1789182"/>
            <a:ext cx="1093839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2271" y="4750672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77330" y="294896"/>
            <a:ext cx="415688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182" y="5296887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32+24=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2913" y="298864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2113" y="298864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0313" y="2455244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3553" y="239428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3513" y="244000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5313" y="239428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4233" y="248572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6953" y="2500964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6513" y="390304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2+4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6313" y="397924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২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381" y="1447387"/>
            <a:ext cx="6225355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বোর্ড থেকে অংকটি তোমাদের খাতায় লিখে নাও!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70262" y="274576"/>
            <a:ext cx="3284051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9105" y="2226902"/>
            <a:ext cx="9183656" cy="415890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864" y="3170411"/>
            <a:ext cx="6050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32</a:t>
            </a:r>
            <a:r>
              <a:rPr lang="bn-IN" sz="4800" spc="50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en-US" sz="4800" spc="50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2৪=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38633" y="297325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5913" y="298864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64113" y="2485307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27353" y="248006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6353" y="251054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69113" y="248006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8033" y="248572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6493" y="2489800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790" y="4236682"/>
            <a:ext cx="3155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(2</a:t>
            </a:r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4)</a:t>
            </a:r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=</a:t>
            </a:r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1160" y="4288559"/>
            <a:ext cx="375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(3</a:t>
            </a:r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২)</a:t>
            </a:r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=</a:t>
            </a:r>
            <a:r>
              <a:rPr lang="en-US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C87952-57E4-45BC-9259-B3EA1ED8C79F}"/>
              </a:ext>
            </a:extLst>
          </p:cNvPr>
          <p:cNvSpPr/>
          <p:nvPr/>
        </p:nvSpPr>
        <p:spPr>
          <a:xfrm>
            <a:off x="5801193" y="4437089"/>
            <a:ext cx="2653259" cy="4646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675635-6B52-4AF4-9632-EA00FCB21566}"/>
              </a:ext>
            </a:extLst>
          </p:cNvPr>
          <p:cNvSpPr/>
          <p:nvPr/>
        </p:nvSpPr>
        <p:spPr>
          <a:xfrm flipV="1">
            <a:off x="2428407" y="4512039"/>
            <a:ext cx="2953062" cy="614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3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5583" y="3537574"/>
            <a:ext cx="588379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অংকটি কীভাবে করতে হবে তা পাশের জনের সাথে আলোচনা কর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7" y="320136"/>
            <a:ext cx="2060274" cy="14024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51521" y="1126855"/>
            <a:ext cx="2209260" cy="2123658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51415" y="2614245"/>
            <a:ext cx="1892136" cy="234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6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1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3382" y="2237754"/>
            <a:ext cx="5994404" cy="2786533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7098" y="264606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42798" y="409261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67568" y="412218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0968" y="414070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905" y="404041"/>
            <a:ext cx="4338281" cy="89188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4496" y="2583978"/>
            <a:ext cx="2895600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৪৫+২৩=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750" y="2352420"/>
            <a:ext cx="38862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bn-BD" sz="40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+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42211" y="4171655"/>
            <a:ext cx="2209800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288796" y="2410474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46911" y="2343768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8596" y="3330760"/>
            <a:ext cx="609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6" y="277814"/>
            <a:ext cx="2137314" cy="1234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39832" y="1512278"/>
            <a:ext cx="177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6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960" y="611379"/>
            <a:ext cx="252046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9195" t="7246" r="8046" b="8696"/>
          <a:stretch>
            <a:fillRect/>
          </a:stretch>
        </p:blipFill>
        <p:spPr bwMode="auto">
          <a:xfrm>
            <a:off x="5019896" y="1038636"/>
            <a:ext cx="3451610" cy="4342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 rot="2806277">
            <a:off x="3535191" y="831032"/>
            <a:ext cx="1015935" cy="172605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9992" y="1348623"/>
            <a:ext cx="7467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bn-IN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মিনা</a:t>
            </a:r>
            <a:r>
              <a:rPr lang="bn-IN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তাকে আরো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এখন </a:t>
            </a:r>
            <a:r>
              <a:rPr lang="en-US" sz="36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3200" y="1359427"/>
            <a:ext cx="641634" cy="5893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1" y="3064928"/>
            <a:ext cx="328245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6600" spc="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6600" spc="600" dirty="0">
                <a:latin typeface="NikoshBAN" pitchFamily="2" charset="0"/>
                <a:cs typeface="NikoshBAN" pitchFamily="2" charset="0"/>
              </a:rPr>
              <a:t>২+২</a:t>
            </a:r>
            <a:r>
              <a:rPr lang="en-US" sz="6600" spc="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6600" spc="600" dirty="0">
                <a:latin typeface="NikoshBAN" pitchFamily="2" charset="0"/>
                <a:cs typeface="NikoshBAN" pitchFamily="2" charset="0"/>
              </a:rPr>
              <a:t>=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4347" y="3067043"/>
            <a:ext cx="178903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spc="600" dirty="0">
                <a:latin typeface="NikoshBAN" pitchFamily="2" charset="0"/>
                <a:cs typeface="NikoshBAN" pitchFamily="2" charset="0"/>
              </a:rPr>
              <a:t>৫৬টি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3A8DDCED-B32B-47D5-BF87-042593471D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9129010" y="3807904"/>
            <a:ext cx="80639" cy="80639"/>
          </a:xfrm>
          <a:prstGeom prst="star4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28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5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0C737-57E9-47CE-8D03-34C982052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3565" cy="23823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DD95B4-CC9D-4B5A-BDED-9B43323E175C}"/>
              </a:ext>
            </a:extLst>
          </p:cNvPr>
          <p:cNvSpPr/>
          <p:nvPr/>
        </p:nvSpPr>
        <p:spPr>
          <a:xfrm>
            <a:off x="5042296" y="329067"/>
            <a:ext cx="384687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8D80A6-3C36-42F2-90FF-EB32A252E3AF}"/>
              </a:ext>
            </a:extLst>
          </p:cNvPr>
          <p:cNvSpPr/>
          <p:nvPr/>
        </p:nvSpPr>
        <p:spPr>
          <a:xfrm>
            <a:off x="2964305" y="1637675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3999F-B35F-4A80-A697-3215E60CFCDB}"/>
              </a:ext>
            </a:extLst>
          </p:cNvPr>
          <p:cNvSpPr/>
          <p:nvPr/>
        </p:nvSpPr>
        <p:spPr>
          <a:xfrm>
            <a:off x="3591394" y="1621437"/>
            <a:ext cx="74676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একটি বিদ্যালয়ের দ্বিতীয় শ্রেণিতে ২৪ জন ছাত্রী এবং ২৫ জন ছাত্র আছে। দ্বিতীয় শ্রেণিতে মোট কতজন শিক্ষার্থী আছে?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FB4375-3CBF-4E1F-9C89-F2B99A93D085}"/>
              </a:ext>
            </a:extLst>
          </p:cNvPr>
          <p:cNvSpPr/>
          <p:nvPr/>
        </p:nvSpPr>
        <p:spPr>
          <a:xfrm>
            <a:off x="1676400" y="3429000"/>
            <a:ext cx="594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তোমাদের খাতায় অংকটি কর!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আমি দেখব তোমাদের খাতায় এই অংকটি কে আগে করে দেখাতে পারো!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47FAB-6385-434E-AB8A-250DC2206FA3}"/>
              </a:ext>
            </a:extLst>
          </p:cNvPr>
          <p:cNvSpPr txBox="1"/>
          <p:nvPr/>
        </p:nvSpPr>
        <p:spPr>
          <a:xfrm>
            <a:off x="2971800" y="4572000"/>
            <a:ext cx="2209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3600" spc="600" dirty="0">
                <a:latin typeface="NikoshBAN" pitchFamily="2" charset="0"/>
                <a:cs typeface="NikoshBAN" pitchFamily="2" charset="0"/>
              </a:rPr>
              <a:t>২৪+২৫=</a:t>
            </a:r>
            <a:endParaRPr lang="en-US" sz="36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AB98B-02B7-4453-BEFC-2BB34C9FBEBE}"/>
              </a:ext>
            </a:extLst>
          </p:cNvPr>
          <p:cNvSpPr txBox="1"/>
          <p:nvPr/>
        </p:nvSpPr>
        <p:spPr>
          <a:xfrm>
            <a:off x="5181600" y="4572000"/>
            <a:ext cx="114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pc="600" dirty="0">
                <a:latin typeface="NikoshBAN" pitchFamily="2" charset="0"/>
                <a:cs typeface="NikoshBAN" pitchFamily="2" charset="0"/>
              </a:rPr>
              <a:t>৪৯টি</a:t>
            </a:r>
            <a:endParaRPr lang="en-US" sz="3600" spc="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Screen Recording 12">
            <a:hlinkClick r:id="" action="ppaction://media"/>
            <a:extLst>
              <a:ext uri="{FF2B5EF4-FFF2-40B4-BE49-F238E27FC236}">
                <a16:creationId xmlns:a16="http://schemas.microsoft.com/office/drawing/2014/main" id="{CA6A88E7-AB86-491A-8532-4C71A66BDA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89" y="36338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1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3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23" y="2125176"/>
            <a:ext cx="5875008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বাড়ি থেকে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6488" y="2944761"/>
            <a:ext cx="14945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৪৭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1808" y="2832941"/>
            <a:ext cx="16613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২৩</a:t>
            </a: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+৬৫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6509" y="4757605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 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0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9347" y="4757605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56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5142" y="2996197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৭০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+২০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96678" y="4323768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8889" y="431893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06152" y="4279491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30941" y="6045211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2684" y="6138995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7614" r="22897" b="23032"/>
          <a:stretch/>
        </p:blipFill>
        <p:spPr>
          <a:xfrm>
            <a:off x="397623" y="375486"/>
            <a:ext cx="2509700" cy="162544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29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3705131" y="121649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 flipV="1">
            <a:off x="5212483" y="4052329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 flipV="1">
            <a:off x="5328039" y="4671322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B2372-6ABE-4287-8D83-5752A9F5FAA5}"/>
              </a:ext>
            </a:extLst>
          </p:cNvPr>
          <p:cNvSpPr/>
          <p:nvPr/>
        </p:nvSpPr>
        <p:spPr>
          <a:xfrm>
            <a:off x="3108961" y="181931"/>
            <a:ext cx="617571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 prst="divot"/>
            </a:sp3d>
          </a:bodyPr>
          <a:lstStyle/>
          <a:p>
            <a:pPr algn="ctr"/>
            <a:r>
              <a:rPr lang="en-US" sz="5400" b="1" cap="none" spc="0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শিক্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</a:rPr>
              <a:t>ষক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</a:rPr>
              <a:t>পরিচিতি</a:t>
            </a:r>
            <a:endParaRPr lang="en-US" sz="54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F380D-8857-44FC-BB86-DE8CFEFEE718}"/>
              </a:ext>
            </a:extLst>
          </p:cNvPr>
          <p:cNvSpPr/>
          <p:nvPr/>
        </p:nvSpPr>
        <p:spPr>
          <a:xfrm>
            <a:off x="681353" y="2249882"/>
            <a:ext cx="6102568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ইলিয়াছ হোসেন</a:t>
            </a:r>
          </a:p>
          <a:p>
            <a:pPr algn="ctr"/>
            <a:r>
              <a:rPr lang="bn-IN" sz="32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</a:p>
          <a:p>
            <a:pPr algn="ctr"/>
            <a:r>
              <a:rPr lang="bn-IN" sz="28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করচমাড়িয়া সপ্রাবি</a:t>
            </a:r>
            <a:r>
              <a:rPr lang="bn-IN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6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(অনার্স) এম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(ইংরেজি)</a:t>
            </a:r>
          </a:p>
          <a:p>
            <a:pPr algn="ctr"/>
            <a:r>
              <a:rPr lang="bn-IN" sz="3200" b="1" dirty="0">
                <a:ln/>
                <a:solidFill>
                  <a:srgbClr val="92D050"/>
                </a:solidFill>
              </a:rPr>
              <a:t>মোবাঃ</a:t>
            </a:r>
            <a:r>
              <a:rPr lang="bn-IN" sz="3200" b="1" dirty="0">
                <a:ln/>
                <a:solidFill>
                  <a:schemeClr val="accent4">
                    <a:lumMod val="50000"/>
                  </a:schemeClr>
                </a:solidFill>
              </a:rPr>
              <a:t>০১৭২৪৬২৩৫৯৬</a:t>
            </a:r>
          </a:p>
          <a:p>
            <a:pPr algn="ctr"/>
            <a:r>
              <a:rPr lang="bn-IN" sz="320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</a:rPr>
              <a:t>ইমেলঃ</a:t>
            </a:r>
            <a:r>
              <a:rPr lang="en-US" sz="3200" b="1" dirty="0">
                <a:ln/>
                <a:solidFill>
                  <a:schemeClr val="accent5">
                    <a:lumMod val="50000"/>
                  </a:schemeClr>
                </a:solidFill>
              </a:rPr>
              <a:t>eliashossain395@gmail.com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E9CB46-1313-40E1-B738-AB7226A9B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733" y="2262552"/>
            <a:ext cx="2890912" cy="3854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506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3034" y="747971"/>
            <a:ext cx="8205931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1483406"/>
            <a:ext cx="12316055" cy="53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5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81A86B-73ED-4CAA-8D20-4ACA702F3B1B}"/>
              </a:ext>
            </a:extLst>
          </p:cNvPr>
          <p:cNvSpPr/>
          <p:nvPr/>
        </p:nvSpPr>
        <p:spPr>
          <a:xfrm>
            <a:off x="1863281" y="520504"/>
            <a:ext cx="5240904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14300" prst="hardEdge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 prst="divot"/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পাঠ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পরিচিতি</a:t>
            </a:r>
            <a:endParaRPr lang="en-US" sz="5400" b="1" cap="none" spc="0" dirty="0">
              <a:ln>
                <a:solidFill>
                  <a:srgbClr val="FF0000"/>
                </a:solidFill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E97EB-1F97-4B71-915F-E35EE2E2F79A}"/>
              </a:ext>
            </a:extLst>
          </p:cNvPr>
          <p:cNvSpPr txBox="1"/>
          <p:nvPr/>
        </p:nvSpPr>
        <p:spPr>
          <a:xfrm>
            <a:off x="1895622" y="2012852"/>
            <a:ext cx="5638800" cy="70788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08C0F-3922-4F27-B935-F1CE7F74E56B}"/>
              </a:ext>
            </a:extLst>
          </p:cNvPr>
          <p:cNvSpPr txBox="1"/>
          <p:nvPr/>
        </p:nvSpPr>
        <p:spPr>
          <a:xfrm>
            <a:off x="1881554" y="2814711"/>
            <a:ext cx="5638800" cy="70788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দ্বিতীয়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45503E-2464-48F8-A57A-8DD53D2BAFEE}"/>
              </a:ext>
            </a:extLst>
          </p:cNvPr>
          <p:cNvSpPr txBox="1"/>
          <p:nvPr/>
        </p:nvSpPr>
        <p:spPr>
          <a:xfrm>
            <a:off x="1895621" y="3594296"/>
            <a:ext cx="5638800" cy="70788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অধ্যায়ঃ দ্বিতীয়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CBF7E-4E4C-4BC9-9A9D-8971D82EC3A4}"/>
              </a:ext>
            </a:extLst>
          </p:cNvPr>
          <p:cNvSpPr txBox="1"/>
          <p:nvPr/>
        </p:nvSpPr>
        <p:spPr>
          <a:xfrm>
            <a:off x="1909690" y="4430151"/>
            <a:ext cx="5638800" cy="70788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 (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 না রেখে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E1C91-E481-46F5-B8AF-B7B8734719BB}"/>
              </a:ext>
            </a:extLst>
          </p:cNvPr>
          <p:cNvSpPr txBox="1"/>
          <p:nvPr/>
        </p:nvSpPr>
        <p:spPr>
          <a:xfrm>
            <a:off x="1909689" y="5260144"/>
            <a:ext cx="5638800" cy="70788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০মি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542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01" y="1850058"/>
            <a:ext cx="1929899" cy="2013834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62" y="2591662"/>
            <a:ext cx="1426800" cy="1330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10" y="2695738"/>
            <a:ext cx="1152542" cy="1344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02" y="4080538"/>
            <a:ext cx="7918402" cy="2611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58" y="3429000"/>
            <a:ext cx="1468723" cy="1532601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180" y="-430714"/>
            <a:ext cx="1699046" cy="1772941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589" y="2484751"/>
            <a:ext cx="1710713" cy="1595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211" y="4080538"/>
            <a:ext cx="1152542" cy="1344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614" y="1059061"/>
            <a:ext cx="1468723" cy="1532601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73543" y="637316"/>
            <a:ext cx="489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পাখি আছে বলতো?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0135" y="692741"/>
            <a:ext cx="71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4653" y="637316"/>
            <a:ext cx="379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কয়টি পাখি আসল?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95417" y="637316"/>
            <a:ext cx="81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3166" y="1597797"/>
            <a:ext cx="270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কয়টি হল?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1BF97-EA81-4110-A784-0E8101D477B3}"/>
              </a:ext>
            </a:extLst>
          </p:cNvPr>
          <p:cNvSpPr/>
          <p:nvPr/>
        </p:nvSpPr>
        <p:spPr>
          <a:xfrm>
            <a:off x="5891150" y="1498299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৮টি </a:t>
            </a:r>
            <a:r>
              <a:rPr lang="en-US" sz="4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5668 0.40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6" y="200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2.22222E-6 L -0.30234 0.061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2944 -0.343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-171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42995 0.2192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6" grpId="1"/>
      <p:bldP spid="17" grpId="0"/>
      <p:bldP spid="18" grpId="0"/>
      <p:bldP spid="18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9062" y="1384126"/>
            <a:ext cx="9518708" cy="4462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7125" y="2188061"/>
            <a:ext cx="8405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(হাতে না রেখে)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8252" y="404623"/>
            <a:ext cx="6690168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তাহলে আজ আমরা কি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331" y="2828835"/>
            <a:ext cx="8656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৯.২.১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হাতে না রেখে দুই অংক বিশিষ্ট সংখ্যা উপর-নিচে ও        </a:t>
            </a:r>
          </a:p>
          <a:p>
            <a:pPr lvl="0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পাশাপাশি যোগ করতে পারবে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331" y="1120675"/>
            <a:ext cx="215022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331" y="2182504"/>
            <a:ext cx="4333701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6C7D32-B335-4AF6-8F16-2E0DC4BC988A}"/>
              </a:ext>
            </a:extLst>
          </p:cNvPr>
          <p:cNvSpPr/>
          <p:nvPr/>
        </p:nvSpPr>
        <p:spPr>
          <a:xfrm>
            <a:off x="164891" y="1408582"/>
            <a:ext cx="11797259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bn-IN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মিনা</a:t>
            </a:r>
            <a:r>
              <a:rPr lang="bn-IN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তাকে আরো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এখন </a:t>
            </a: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হল?</a:t>
            </a:r>
            <a:endParaRPr lang="bn-BD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44794-B587-4E69-8147-AFE3687650BC}"/>
              </a:ext>
            </a:extLst>
          </p:cNvPr>
          <p:cNvSpPr txBox="1"/>
          <p:nvPr/>
        </p:nvSpPr>
        <p:spPr>
          <a:xfrm>
            <a:off x="4736892" y="434714"/>
            <a:ext cx="538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8861A-341A-4848-A18D-846B6A48B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54" y="3308533"/>
            <a:ext cx="6534752" cy="286741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88594A0-5100-4B2A-87FA-153616304C97}"/>
              </a:ext>
            </a:extLst>
          </p:cNvPr>
          <p:cNvSpPr/>
          <p:nvPr/>
        </p:nvSpPr>
        <p:spPr>
          <a:xfrm>
            <a:off x="1424066" y="4991725"/>
            <a:ext cx="1663908" cy="98935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5E41EAF6-D76A-4EDB-A151-A7FFF121101F}"/>
              </a:ext>
            </a:extLst>
          </p:cNvPr>
          <p:cNvSpPr/>
          <p:nvPr/>
        </p:nvSpPr>
        <p:spPr>
          <a:xfrm>
            <a:off x="9683645" y="4661943"/>
            <a:ext cx="1918741" cy="94438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8CB028B7-55DA-43B2-9B87-7B8ACE0F7B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129010" y="3807904"/>
            <a:ext cx="80639" cy="80639"/>
          </a:xfrm>
          <a:prstGeom prst="star4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25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89" y="1528662"/>
            <a:ext cx="4063845" cy="3687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r="2502" b="4112"/>
          <a:stretch/>
        </p:blipFill>
        <p:spPr>
          <a:xfrm>
            <a:off x="1869656" y="1549850"/>
            <a:ext cx="4264049" cy="3687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159160" y="497072"/>
            <a:ext cx="821571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উপকরণের ব্যবহার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2344" y="5927090"/>
            <a:ext cx="8421329" cy="646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কক্ষে কাঠি ও মার্বেলের মাধ্যমে যোগের ধারণা প্রদান</a:t>
            </a:r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4149152" y="543176"/>
            <a:ext cx="338478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অর্ধ-বাস্তব পর্যায়  </a:t>
            </a:r>
            <a:endParaRPr lang="bn-IN" sz="4000" dirty="0">
              <a:ln w="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2125" y="2185535"/>
            <a:ext cx="1447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520" y="3624963"/>
            <a:ext cx="253556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32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0027" y="3613986"/>
            <a:ext cx="179183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899" y="5455904"/>
            <a:ext cx="229477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17335" y="1950722"/>
            <a:ext cx="2659223" cy="1340125"/>
            <a:chOff x="7032892" y="1716267"/>
            <a:chExt cx="2724689" cy="1966943"/>
          </a:xfrm>
        </p:grpSpPr>
        <p:grpSp>
          <p:nvGrpSpPr>
            <p:cNvPr id="10" name="Group 16"/>
            <p:cNvGrpSpPr/>
            <p:nvPr/>
          </p:nvGrpSpPr>
          <p:grpSpPr>
            <a:xfrm>
              <a:off x="8776764" y="1716267"/>
              <a:ext cx="980817" cy="1966943"/>
              <a:chOff x="7696200" y="90457"/>
              <a:chExt cx="1036288" cy="1966943"/>
            </a:xfrm>
          </p:grpSpPr>
          <p:pic>
            <p:nvPicPr>
              <p:cNvPr id="12" name="Picture 11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8199088" y="90457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Picture 12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76962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1" name="Picture 10" descr="plokiokj.png"/>
            <p:cNvPicPr>
              <a:picLocks noChangeAspect="1"/>
            </p:cNvPicPr>
            <p:nvPr/>
          </p:nvPicPr>
          <p:blipFill>
            <a:blip r:embed="rId3"/>
            <a:srcRect r="31250"/>
            <a:stretch>
              <a:fillRect/>
            </a:stretch>
          </p:blipFill>
          <p:spPr>
            <a:xfrm>
              <a:off x="7032892" y="1778210"/>
              <a:ext cx="1676400" cy="187642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2078698" y="2044164"/>
            <a:ext cx="2701309" cy="1030193"/>
            <a:chOff x="1360238" y="1672241"/>
            <a:chExt cx="2955335" cy="1641192"/>
          </a:xfrm>
        </p:grpSpPr>
        <p:pic>
          <p:nvPicPr>
            <p:cNvPr id="24" name="Picture 23" descr="p20004b74g128001.jpg"/>
            <p:cNvPicPr>
              <a:picLocks noChangeAspect="1"/>
            </p:cNvPicPr>
            <p:nvPr/>
          </p:nvPicPr>
          <p:blipFill>
            <a:blip r:embed="rId2"/>
            <a:srcRect l="73943" t="78365" r="20790" b="8480"/>
            <a:stretch>
              <a:fillRect/>
            </a:stretch>
          </p:blipFill>
          <p:spPr>
            <a:xfrm>
              <a:off x="3812597" y="1672241"/>
              <a:ext cx="502976" cy="153366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plokiokj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0238" y="1708543"/>
              <a:ext cx="2287949" cy="160489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BB3C37F-B685-41EC-B43A-3007CC4C0A2F}"/>
              </a:ext>
            </a:extLst>
          </p:cNvPr>
          <p:cNvSpPr/>
          <p:nvPr/>
        </p:nvSpPr>
        <p:spPr>
          <a:xfrm>
            <a:off x="2883879" y="5050302"/>
            <a:ext cx="6414866" cy="1547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plokiokj.png">
            <a:extLst>
              <a:ext uri="{FF2B5EF4-FFF2-40B4-BE49-F238E27FC236}">
                <a16:creationId xmlns:a16="http://schemas.microsoft.com/office/drawing/2014/main" id="{48C05E04-47D7-4565-803B-5E1DE5F79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370" y="5246248"/>
            <a:ext cx="1980158" cy="1182687"/>
          </a:xfrm>
          <a:prstGeom prst="rect">
            <a:avLst/>
          </a:prstGeom>
          <a:ln>
            <a:noFill/>
          </a:ln>
        </p:spPr>
      </p:pic>
      <p:pic>
        <p:nvPicPr>
          <p:cNvPr id="47" name="Picture 46" descr="plokiokj.png">
            <a:extLst>
              <a:ext uri="{FF2B5EF4-FFF2-40B4-BE49-F238E27FC236}">
                <a16:creationId xmlns:a16="http://schemas.microsoft.com/office/drawing/2014/main" id="{76A2DD2F-F921-4C78-A58E-788DF078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250"/>
          <a:stretch>
            <a:fillRect/>
          </a:stretch>
        </p:blipFill>
        <p:spPr>
          <a:xfrm>
            <a:off x="5216338" y="5270697"/>
            <a:ext cx="1437681" cy="1123393"/>
          </a:xfrm>
          <a:prstGeom prst="rect">
            <a:avLst/>
          </a:prstGeom>
          <a:ln>
            <a:noFill/>
          </a:ln>
        </p:spPr>
      </p:pic>
      <p:pic>
        <p:nvPicPr>
          <p:cNvPr id="49" name="Picture 48" descr="p20004b74g128001.jpg">
            <a:extLst>
              <a:ext uri="{FF2B5EF4-FFF2-40B4-BE49-F238E27FC236}">
                <a16:creationId xmlns:a16="http://schemas.microsoft.com/office/drawing/2014/main" id="{0EDC90FC-93E1-42B9-96CF-7B6A71619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943" t="78365" r="20790" b="8480"/>
          <a:stretch>
            <a:fillRect/>
          </a:stretch>
        </p:blipFill>
        <p:spPr>
          <a:xfrm>
            <a:off x="6807901" y="5333659"/>
            <a:ext cx="459743" cy="962698"/>
          </a:xfrm>
          <a:prstGeom prst="rect">
            <a:avLst/>
          </a:prstGeom>
          <a:ln>
            <a:noFill/>
          </a:ln>
        </p:spPr>
      </p:pic>
      <p:pic>
        <p:nvPicPr>
          <p:cNvPr id="50" name="Picture 49" descr="p20004b74g128001.jpg">
            <a:extLst>
              <a:ext uri="{FF2B5EF4-FFF2-40B4-BE49-F238E27FC236}">
                <a16:creationId xmlns:a16="http://schemas.microsoft.com/office/drawing/2014/main" id="{48CE6337-0C90-4079-B0AB-E7E7F27B9D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943" t="78365" r="20790" b="8480"/>
          <a:stretch>
            <a:fillRect/>
          </a:stretch>
        </p:blipFill>
        <p:spPr>
          <a:xfrm>
            <a:off x="7382332" y="5345382"/>
            <a:ext cx="459743" cy="962698"/>
          </a:xfrm>
          <a:prstGeom prst="rect">
            <a:avLst/>
          </a:prstGeom>
          <a:ln>
            <a:noFill/>
          </a:ln>
        </p:spPr>
      </p:pic>
      <p:pic>
        <p:nvPicPr>
          <p:cNvPr id="51" name="Picture 50" descr="p20004b74g128001.jpg">
            <a:extLst>
              <a:ext uri="{FF2B5EF4-FFF2-40B4-BE49-F238E27FC236}">
                <a16:creationId xmlns:a16="http://schemas.microsoft.com/office/drawing/2014/main" id="{7EB540B5-6BC9-4E34-B863-573ABE926B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943" t="78365" r="20790" b="8480"/>
          <a:stretch>
            <a:fillRect/>
          </a:stretch>
        </p:blipFill>
        <p:spPr>
          <a:xfrm>
            <a:off x="7844222" y="5328970"/>
            <a:ext cx="459743" cy="962698"/>
          </a:xfrm>
          <a:prstGeom prst="rect">
            <a:avLst/>
          </a:prstGeom>
          <a:ln>
            <a:noFill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ACAE9E6-B97C-4177-95F0-7A90F9BE6528}"/>
              </a:ext>
            </a:extLst>
          </p:cNvPr>
          <p:cNvSpPr txBox="1"/>
          <p:nvPr/>
        </p:nvSpPr>
        <p:spPr>
          <a:xfrm>
            <a:off x="9635606" y="5436553"/>
            <a:ext cx="24485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56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434</Words>
  <Application>Microsoft Office PowerPoint</Application>
  <PresentationFormat>Widescreen</PresentationFormat>
  <Paragraphs>159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DPE</cp:lastModifiedBy>
  <cp:revision>229</cp:revision>
  <dcterms:created xsi:type="dcterms:W3CDTF">2019-07-05T08:20:02Z</dcterms:created>
  <dcterms:modified xsi:type="dcterms:W3CDTF">2020-07-02T07:19:55Z</dcterms:modified>
</cp:coreProperties>
</file>