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" name="chimes.wav"/>
          </p:stSnd>
        </p:sndAc>
      </p:transition>
    </mc:Choice>
    <mc:Fallback>
      <p:transition spd="slow"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13" name="chimes.wav"/>
          </p:stSnd>
        </p:sndAc>
      </p:transition>
    </mc:Choice>
    <mc:Fallback>
      <p:transition spd="slow"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9" t="8154" r="4665" b="5212"/>
          <a:stretch/>
        </p:blipFill>
        <p:spPr>
          <a:xfrm rot="10800000">
            <a:off x="152399" y="130728"/>
            <a:ext cx="8762999" cy="6498671"/>
          </a:xfrm>
          <a:prstGeom prst="rect">
            <a:avLst/>
          </a:prstGeom>
          <a:gradFill>
            <a:gsLst>
              <a:gs pos="87925">
                <a:srgbClr val="1B85C9"/>
              </a:gs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76398" y="2102791"/>
            <a:ext cx="5715000" cy="2554545"/>
          </a:xfrm>
          <a:prstGeom prst="rect">
            <a:avLst/>
          </a:prstGeom>
          <a:gradFill flip="none" rotWithShape="1">
            <a:gsLst>
              <a:gs pos="87925">
                <a:srgbClr val="1B85C9"/>
              </a:gs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bn-BD" sz="8000" dirty="0" smtClean="0"/>
              <a:t>আজকের পাঠে 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6400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9" y="294353"/>
            <a:ext cx="4191001" cy="19389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bn-BD" sz="6000" dirty="0"/>
              <a:t> </a:t>
            </a:r>
            <a:r>
              <a:rPr lang="bn-BD" sz="6000" dirty="0" smtClean="0"/>
              <a:t>পাঠপরিচিতি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" y="232543"/>
            <a:ext cx="4114800" cy="24589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5400" dirty="0"/>
              <a:t> </a:t>
            </a:r>
            <a:r>
              <a:rPr lang="en-US" sz="5400" dirty="0" err="1" smtClean="0"/>
              <a:t>শিক্ষকের</a:t>
            </a:r>
            <a:r>
              <a:rPr lang="en-US" sz="5400" dirty="0" smtClean="0"/>
              <a:t> </a:t>
            </a:r>
            <a:r>
              <a:rPr lang="bn-BD" sz="5400" dirty="0" smtClean="0"/>
              <a:t> পরি</a:t>
            </a:r>
            <a:r>
              <a:rPr lang="en-US" sz="5400" dirty="0" err="1" smtClean="0">
                <a:solidFill>
                  <a:schemeClr val="tx1"/>
                </a:solidFill>
              </a:rPr>
              <a:t>চয়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4" name="Bevel 3"/>
          <p:cNvSpPr/>
          <p:nvPr/>
        </p:nvSpPr>
        <p:spPr>
          <a:xfrm>
            <a:off x="411480" y="232543"/>
            <a:ext cx="3657600" cy="1539137"/>
          </a:xfrm>
          <a:prstGeom prst="bevel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4447903" y="287730"/>
            <a:ext cx="4648200" cy="2303070"/>
          </a:xfrm>
          <a:prstGeom prst="bevel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4571999" y="2691484"/>
            <a:ext cx="4419601" cy="4014116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72099" y="3276600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শ্রেনি =৮ম </a:t>
            </a:r>
          </a:p>
          <a:p>
            <a:r>
              <a:rPr lang="bn-BD" sz="2000" dirty="0"/>
              <a:t> </a:t>
            </a:r>
            <a:r>
              <a:rPr lang="bn-BD" sz="2000" dirty="0" smtClean="0"/>
              <a:t>বিশয়-ইসলাম ও নৈতিক শিক্ষা । </a:t>
            </a:r>
          </a:p>
          <a:p>
            <a:r>
              <a:rPr lang="bn-BD" sz="2000" dirty="0"/>
              <a:t> </a:t>
            </a:r>
            <a:r>
              <a:rPr lang="bn-BD" sz="2000" dirty="0" smtClean="0"/>
              <a:t>পাঠ্যাংশ –সুরা যিলযাল </a:t>
            </a:r>
          </a:p>
          <a:p>
            <a:r>
              <a:rPr lang="bn-BD" sz="2000" dirty="0"/>
              <a:t> </a:t>
            </a:r>
            <a:r>
              <a:rPr lang="bn-BD" sz="2000" dirty="0" smtClean="0"/>
              <a:t> সময় =৪৫মিনিট </a:t>
            </a:r>
          </a:p>
          <a:p>
            <a:r>
              <a:rPr lang="bn-BD" sz="2000" dirty="0"/>
              <a:t> </a:t>
            </a:r>
            <a:r>
              <a:rPr lang="bn-BD" sz="2000" dirty="0" smtClean="0"/>
              <a:t>তারিখ ঃ ০৪/০৭/২০২০খ্রীঃ </a:t>
            </a:r>
            <a:endParaRPr lang="en-US" sz="2000" dirty="0"/>
          </a:p>
        </p:txBody>
      </p:sp>
      <p:sp>
        <p:nvSpPr>
          <p:cNvPr id="8" name="Bevel 7"/>
          <p:cNvSpPr/>
          <p:nvPr/>
        </p:nvSpPr>
        <p:spPr>
          <a:xfrm>
            <a:off x="182880" y="2691484"/>
            <a:ext cx="4265022" cy="4014116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35052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মোহাম্মদ –দাউদ </a:t>
            </a:r>
          </a:p>
          <a:p>
            <a:r>
              <a:rPr lang="bn-BD" dirty="0"/>
              <a:t> </a:t>
            </a:r>
            <a:r>
              <a:rPr lang="bn-BD" dirty="0" smtClean="0"/>
              <a:t>সিনিয়র শিক্ষক ।</a:t>
            </a:r>
          </a:p>
          <a:p>
            <a:r>
              <a:rPr lang="bn-BD" dirty="0"/>
              <a:t> </a:t>
            </a:r>
            <a:r>
              <a:rPr lang="bn-BD" dirty="0" smtClean="0"/>
              <a:t>রতনপুরহাজি ছৈয় দের রহমান স্মৃতি উচ্চ বিদ্যালয় । </a:t>
            </a:r>
          </a:p>
          <a:p>
            <a:r>
              <a:rPr lang="bn-BD" dirty="0"/>
              <a:t> </a:t>
            </a:r>
            <a:r>
              <a:rPr lang="bn-BD" dirty="0" smtClean="0"/>
              <a:t>ফেনি সদর ,</a:t>
            </a:r>
          </a:p>
          <a:p>
            <a:r>
              <a:rPr lang="bn-BD" dirty="0"/>
              <a:t> </a:t>
            </a:r>
            <a:r>
              <a:rPr lang="bn-BD" dirty="0" smtClean="0"/>
              <a:t>ফেনি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4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533400" y="228600"/>
            <a:ext cx="8001000" cy="1447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8760" y="352961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শিক্ষন ফল </a:t>
            </a:r>
            <a:endParaRPr lang="en-US" sz="8000" dirty="0"/>
          </a:p>
        </p:txBody>
      </p:sp>
      <p:sp>
        <p:nvSpPr>
          <p:cNvPr id="4" name="Bevel 3"/>
          <p:cNvSpPr/>
          <p:nvPr/>
        </p:nvSpPr>
        <p:spPr>
          <a:xfrm>
            <a:off x="533400" y="1828800"/>
            <a:ext cx="8001000" cy="48006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890272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 সুরা যিলযাল এর শানে নুযুল বলতে পারবে 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 </a:t>
            </a:r>
            <a:r>
              <a:rPr lang="bn-BD" sz="2400" dirty="0" smtClean="0"/>
              <a:t>এই সুরার শিক্ষা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 </a:t>
            </a:r>
            <a:r>
              <a:rPr lang="bn-BD" sz="2400" dirty="0" smtClean="0"/>
              <a:t>এই সুরায় কিয়ামতের ভয়াবহতা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 </a:t>
            </a:r>
            <a:r>
              <a:rPr lang="bn-BD" sz="2400" dirty="0" smtClean="0"/>
              <a:t>এই সুরার সরল অর্থ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 </a:t>
            </a:r>
            <a:r>
              <a:rPr lang="bn-BD" sz="2400" dirty="0" smtClean="0"/>
              <a:t>সুরা যিলযাল এর বাস্তব শিক্ষা জীবনে কাজে লাগাতে পারবে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6215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533400" y="228600"/>
            <a:ext cx="8001000" cy="1447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8760" y="444668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দেখি পারি কিনা  </a:t>
            </a:r>
            <a:endParaRPr lang="en-US" sz="6000" dirty="0"/>
          </a:p>
        </p:txBody>
      </p:sp>
      <p:sp>
        <p:nvSpPr>
          <p:cNvPr id="4" name="Bevel 3"/>
          <p:cNvSpPr/>
          <p:nvPr/>
        </p:nvSpPr>
        <p:spPr>
          <a:xfrm>
            <a:off x="533400" y="1828800"/>
            <a:ext cx="8001000" cy="48006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33650"/>
            <a:ext cx="2857500" cy="3390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19" y="2514056"/>
            <a:ext cx="3590925" cy="3410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12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533400" y="228600"/>
            <a:ext cx="8001000" cy="1447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8760" y="444668"/>
            <a:ext cx="6873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এই সুরার অর্থ বল   </a:t>
            </a:r>
            <a:endParaRPr lang="en-US" sz="6000" dirty="0"/>
          </a:p>
        </p:txBody>
      </p:sp>
      <p:sp>
        <p:nvSpPr>
          <p:cNvPr id="4" name="Bevel 3"/>
          <p:cNvSpPr/>
          <p:nvPr/>
        </p:nvSpPr>
        <p:spPr>
          <a:xfrm>
            <a:off x="533400" y="1828800"/>
            <a:ext cx="8001000" cy="48006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477000" cy="32766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2669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47934" y="381000"/>
            <a:ext cx="8001000" cy="13788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2734" y="597068"/>
            <a:ext cx="7448266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এই আয়াত টির ব্যাখ্যা লিখ     </a:t>
            </a:r>
            <a:endParaRPr lang="en-US" sz="4800" dirty="0"/>
          </a:p>
        </p:txBody>
      </p:sp>
      <p:sp>
        <p:nvSpPr>
          <p:cNvPr id="4" name="Bevel 3"/>
          <p:cNvSpPr/>
          <p:nvPr/>
        </p:nvSpPr>
        <p:spPr>
          <a:xfrm>
            <a:off x="247934" y="1981200"/>
            <a:ext cx="8001000" cy="4572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066800" y="2895600"/>
            <a:ext cx="63246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44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810034" y="318976"/>
            <a:ext cx="5543266" cy="15312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7825" y="669108"/>
            <a:ext cx="550677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      দলিয় কাজ      </a:t>
            </a:r>
            <a:endParaRPr lang="en-US" sz="4800" dirty="0"/>
          </a:p>
        </p:txBody>
      </p:sp>
      <p:sp>
        <p:nvSpPr>
          <p:cNvPr id="4" name="Bevel 3"/>
          <p:cNvSpPr/>
          <p:nvPr/>
        </p:nvSpPr>
        <p:spPr>
          <a:xfrm>
            <a:off x="247934" y="1981200"/>
            <a:ext cx="8667466" cy="4572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5" b="45920"/>
          <a:stretch/>
        </p:blipFill>
        <p:spPr bwMode="auto">
          <a:xfrm>
            <a:off x="1143000" y="2819400"/>
            <a:ext cx="6302116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47933" y="228600"/>
            <a:ext cx="4333733" cy="15312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886" y="578729"/>
            <a:ext cx="43434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জোড়ায় কাজ       </a:t>
            </a:r>
            <a:endParaRPr lang="en-US" sz="4800" dirty="0"/>
          </a:p>
        </p:txBody>
      </p:sp>
      <p:sp>
        <p:nvSpPr>
          <p:cNvPr id="4" name="Bevel 3"/>
          <p:cNvSpPr/>
          <p:nvPr/>
        </p:nvSpPr>
        <p:spPr>
          <a:xfrm>
            <a:off x="247934" y="1981200"/>
            <a:ext cx="8667466" cy="4572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2"/>
          <a:stretch/>
        </p:blipFill>
        <p:spPr bwMode="auto">
          <a:xfrm>
            <a:off x="990600" y="2826656"/>
            <a:ext cx="7258050" cy="30407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Bevel 6"/>
          <p:cNvSpPr/>
          <p:nvPr/>
        </p:nvSpPr>
        <p:spPr>
          <a:xfrm>
            <a:off x="4734066" y="228600"/>
            <a:ext cx="4333733" cy="15312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34066" y="375527"/>
            <a:ext cx="4343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আয়াতগুলোর </a:t>
            </a:r>
          </a:p>
          <a:p>
            <a:r>
              <a:rPr lang="bn-BD" sz="4000" dirty="0"/>
              <a:t> </a:t>
            </a:r>
            <a:r>
              <a:rPr lang="bn-BD" sz="4000" dirty="0" smtClean="0"/>
              <a:t>    অর্থ লিখ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89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828800" y="211183"/>
            <a:ext cx="4333733" cy="15312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79944" y="381000"/>
            <a:ext cx="43434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একক কাজ       </a:t>
            </a:r>
            <a:endParaRPr lang="en-US" sz="4800" dirty="0"/>
          </a:p>
        </p:txBody>
      </p:sp>
      <p:sp>
        <p:nvSpPr>
          <p:cNvPr id="4" name="Bevel 3"/>
          <p:cNvSpPr/>
          <p:nvPr/>
        </p:nvSpPr>
        <p:spPr>
          <a:xfrm>
            <a:off x="152400" y="1742440"/>
            <a:ext cx="8667466" cy="4572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 rot="18379680">
            <a:off x="914400" y="2729412"/>
            <a:ext cx="4333733" cy="1531257"/>
          </a:xfrm>
          <a:prstGeom prst="bevel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8482988">
            <a:off x="721938" y="3054105"/>
            <a:ext cx="433094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এই সুরার একটি </a:t>
            </a:r>
          </a:p>
          <a:p>
            <a:r>
              <a:rPr lang="bn-BD" sz="4000" dirty="0"/>
              <a:t> </a:t>
            </a:r>
            <a:r>
              <a:rPr lang="bn-BD" sz="4000" dirty="0" smtClean="0"/>
              <a:t>    শিক্ষা  লিখ        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810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30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mddaud</cp:lastModifiedBy>
  <cp:revision>11</cp:revision>
  <dcterms:created xsi:type="dcterms:W3CDTF">2006-08-16T00:00:00Z</dcterms:created>
  <dcterms:modified xsi:type="dcterms:W3CDTF">2020-07-04T05:55:04Z</dcterms:modified>
</cp:coreProperties>
</file>