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74" r:id="rId5"/>
    <p:sldId id="269" r:id="rId6"/>
    <p:sldId id="257" r:id="rId7"/>
    <p:sldId id="258" r:id="rId8"/>
    <p:sldId id="272" r:id="rId9"/>
    <p:sldId id="273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5" r:id="rId18"/>
    <p:sldId id="268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434-7A3D-4591-A388-B3A0D1C3D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5FC1-4128-4301-9508-787AC8058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D2C4-6679-43B1-BAC8-F085CB89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26E4-E838-46AD-897F-CCFF5B83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F8E3-1384-48C0-AA41-99A250B0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20E7-9584-4B1D-872E-13689D39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B9216-15BB-4BB2-886A-A8508643B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8446F-6E23-4786-8657-A31157B4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F1B3-B0A4-49FA-8977-53AF15DF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E3C56-FE67-49A7-AF82-FCDC9D20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913DE-C908-4767-941E-B7717DFE6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746C5-E08D-4462-9977-5ABA2C45D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9481-7B7D-47E0-ABED-AB596B2A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7638A-60A0-44DC-85C1-CDB3084C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6496-33D8-4329-8276-88D17ABD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6224-1B9A-46CF-8ADD-2A81E0DD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60484-8A46-455B-8C4D-66D5A3640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BD688-8E7A-4F54-A488-2EFF4AA1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2980D-B699-45CC-B9A2-94B0F170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67A4B-F163-4734-AB53-DE3D0EF1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E440-AE34-4AA4-84A1-197AC9FC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4AC8-4DE4-4980-A8D3-D110EF69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847D-6E42-4344-9CD4-0C8D9617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24FFE-ADB9-4E7F-A3FA-7D18EEA0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D982B-DD2A-4D64-9281-9E9A0673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8AFB-E62F-4750-87BB-17BAA6F2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A153-5582-4E6E-AB1A-2C879400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52D1E-D1D1-4A1A-9555-7E265B27F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DD79B-360A-4ED3-BEC2-AE22FAF6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2A274-8DCC-456A-BF41-F16880F5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A547A-6C0D-4A18-A8BC-A0979EDE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7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F9DE-221B-4BFD-A8D8-C32A23CE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E1BD9-0BD7-43F4-9217-08E51268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90419-3FFE-4EB8-83AA-7D567779E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854AA-929C-4E53-82E5-65273104F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B1F97-5871-44DB-89C9-EA54FD85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8E6C4-93D7-417E-92B3-8FC01B13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0E4B2-733C-4FE1-B69F-DD410350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031D5-21BC-48FB-B1E1-A07A8439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35EC-1F4A-4774-B773-411F2862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8C525-B1E9-48E1-BD5B-D33ADBC9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CAAA6-F1A6-4276-8B40-288C4A10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8FFD8-A0F4-40CD-8A1A-BD349520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8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9D51C-F6E1-4FFC-98E6-AC77C52B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8A00C-C06E-46C3-B1CC-6813403B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C9407-8432-4028-B171-E97D080A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DDCA-97C8-43CA-BBBD-5AB0C4C9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AF86-610D-407B-8250-2231DFAB5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E2158-7980-4715-B274-94E94347B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65860-AEA1-4420-A827-7D75A77C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8992B-65CF-4640-A782-493771D4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8E2F9-BEF3-4859-B7C3-3F8D592C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B9DE-F2CE-46DD-8C2F-C6184955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C9912-A394-4E83-A7CD-70673E6C7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E70EE-A61B-49FD-885F-BD9AC1900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03A2E-9F4E-48F0-9D3C-5034F81A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DE76E-E9B8-4F5C-83E3-73C40D50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DC489-1559-43E0-911A-A499ED76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2D390-30F7-43DC-8042-2B6E2B56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17ABB-E157-417E-B302-D620F2CC2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FB0E2-DBD9-4545-8071-10EE36DF3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9885-36F8-43E5-9E58-9E006891D35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46B1-C33D-4671-980F-7E5A7442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DA956-BE63-4C1B-AE12-AE1D80AA9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37D1-1374-4D3A-ACEC-F2DD1777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5" y="214312"/>
            <a:ext cx="5643562" cy="640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2" y="214312"/>
            <a:ext cx="6003783" cy="64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8C63-516B-4430-9E2F-7E291817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8" y="110292"/>
            <a:ext cx="11845637" cy="69917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ED15E4-0CFE-42D0-ADBE-47D0A1CDF24F}"/>
              </a:ext>
            </a:extLst>
          </p:cNvPr>
          <p:cNvSpPr/>
          <p:nvPr/>
        </p:nvSpPr>
        <p:spPr>
          <a:xfrm>
            <a:off x="180108" y="809469"/>
            <a:ext cx="11845637" cy="58545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৬২২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সাহাবিদের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১৪০০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মক্কাভিমুখে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রওয়ানা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হুদায়ব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াইয়াত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বাইয়াতুস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প্রজ্ঞা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প্রতিভার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ফাতহুম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মুবিন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8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7496-379A-4F1F-9706-E98905FB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" y="104931"/>
            <a:ext cx="12052091" cy="136410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85A97-0024-4839-A751-BCAE8D8D10FD}"/>
              </a:ext>
            </a:extLst>
          </p:cNvPr>
          <p:cNvSpPr/>
          <p:nvPr/>
        </p:nvSpPr>
        <p:spPr>
          <a:xfrm>
            <a:off x="59960" y="1469036"/>
            <a:ext cx="12037102" cy="52840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(৬২৯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৩-মুসলমার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তরবারি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৪-মুসলমান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৫-কোন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321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A6C14-9459-4AC5-AC3D-F0E86AD966C1}"/>
              </a:ext>
            </a:extLst>
          </p:cNvPr>
          <p:cNvSpPr/>
          <p:nvPr/>
        </p:nvSpPr>
        <p:spPr>
          <a:xfrm>
            <a:off x="59961" y="44970"/>
            <a:ext cx="12052090" cy="66856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-আরবের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সন্দিসুত্রে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৭-হজের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৮-মক্কার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নাবাল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৯-চুক্তির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মিয়াদকালে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উভয়পক্ষের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১০-সন্দির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শর্তাবলি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উভয়পক্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2242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67402-5099-43D6-97CA-8E710DF91B1D}"/>
              </a:ext>
            </a:extLst>
          </p:cNvPr>
          <p:cNvSpPr/>
          <p:nvPr/>
        </p:nvSpPr>
        <p:spPr>
          <a:xfrm>
            <a:off x="99934" y="44971"/>
            <a:ext cx="11992132" cy="67305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১-শ্রেষ্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২-শান্তি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৩-ইসুলামের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৪-ইসলামের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৫-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7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4228-60A2-4103-B67E-80A9C453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4" y="44969"/>
            <a:ext cx="11992131" cy="115424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1D5DCE-6968-4666-AAE6-C6AAC22E2B2A}"/>
              </a:ext>
            </a:extLst>
          </p:cNvPr>
          <p:cNvSpPr/>
          <p:nvPr/>
        </p:nvSpPr>
        <p:spPr>
          <a:xfrm>
            <a:off x="59960" y="1199213"/>
            <a:ext cx="6036039" cy="55763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্তাবলি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9326F-55F3-45C2-9B2A-FC98ED53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26" y="1199212"/>
            <a:ext cx="6036039" cy="5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6214-BE1F-40E6-B7F4-5581594E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" y="125284"/>
            <a:ext cx="11977141" cy="108892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B4DE8C-838A-445E-8F7A-7504DE12A736}"/>
              </a:ext>
            </a:extLst>
          </p:cNvPr>
          <p:cNvSpPr/>
          <p:nvPr/>
        </p:nvSpPr>
        <p:spPr>
          <a:xfrm>
            <a:off x="104931" y="1214204"/>
            <a:ext cx="5881141" cy="551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660AC-61C2-4EFF-98FE-3E73C9121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72" y="1214204"/>
            <a:ext cx="6096000" cy="55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ACED-693C-4BA9-AFA4-5BF84A94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74951"/>
            <a:ext cx="12082073" cy="125061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816964-2F65-4781-82B7-D9257BD890B2}"/>
              </a:ext>
            </a:extLst>
          </p:cNvPr>
          <p:cNvSpPr/>
          <p:nvPr/>
        </p:nvSpPr>
        <p:spPr>
          <a:xfrm>
            <a:off x="64957" y="1325563"/>
            <a:ext cx="12062086" cy="11092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য়বিয়ার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ৌক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5A6F1-7B4C-4147-B6CA-630CB84A5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4835"/>
            <a:ext cx="6031043" cy="4348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689BE4-2E98-4178-B978-5C57CD4D6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" y="2434835"/>
            <a:ext cx="6031043" cy="4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F1EE2E-0592-402C-8607-D3BEC7B40940}"/>
              </a:ext>
            </a:extLst>
          </p:cNvPr>
          <p:cNvSpPr/>
          <p:nvPr/>
        </p:nvSpPr>
        <p:spPr>
          <a:xfrm>
            <a:off x="104930" y="119920"/>
            <a:ext cx="11992132" cy="66706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র্তাবলি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অনুকূলেই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ছিল?যৌক্তিক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565564"/>
            <a:ext cx="11679381" cy="5084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654" y="277091"/>
            <a:ext cx="11679381" cy="12884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7D2-648D-4D7E-8CA5-58FFE14B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1" y="74951"/>
            <a:ext cx="12007122" cy="13780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ধ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0BDC1-3686-42DF-ADB3-18449805E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5855"/>
            <a:ext cx="6096000" cy="5311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0B6EC1-09B4-4F8B-B930-27939C20A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" y="1435855"/>
            <a:ext cx="6031044" cy="5311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39CF27-CA9A-4EC8-BDC6-7F191597D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59" y="119401"/>
            <a:ext cx="4523282" cy="2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2AD5-EA32-4E97-ADA1-2F34394A1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18" y="133013"/>
            <a:ext cx="11752120" cy="1021230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400" dirty="0" err="1"/>
              <a:t>শুভেচ্ছা</a:t>
            </a:r>
            <a:r>
              <a:rPr lang="en-US" sz="4400" dirty="0"/>
              <a:t>                                            </a:t>
            </a:r>
            <a:r>
              <a:rPr lang="en-US" sz="4400" dirty="0" err="1"/>
              <a:t>স্বাগতম</a:t>
            </a:r>
            <a:r>
              <a:rPr lang="en-US" sz="44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39943-20F0-47F2-BD2A-B4B971F30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54243"/>
            <a:ext cx="12192000" cy="5703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741D6-7DAC-45D8-8411-7B1C1FBA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55989"/>
            <a:ext cx="5902038" cy="5508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1153292"/>
            <a:ext cx="5960918" cy="55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5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221672"/>
            <a:ext cx="11651673" cy="64285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332508"/>
            <a:ext cx="6400800" cy="6317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332508"/>
            <a:ext cx="5278582" cy="61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49382"/>
            <a:ext cx="11568545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8FB9-1B21-4012-836C-EB2D6A09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235526"/>
            <a:ext cx="6326757" cy="114356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0CB1F-A069-4F82-A977-5487CE993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963" y="1379095"/>
            <a:ext cx="6326757" cy="5257233"/>
          </a:xfrm>
          <a:solidFill>
            <a:schemeClr val="accent2"/>
          </a:solidFill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মুহম্মাদপুর-মাগুরা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0" y="235526"/>
            <a:ext cx="5435753" cy="64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60C8-59E4-43FA-A5BC-B8BAC116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2" y="127417"/>
            <a:ext cx="11992130" cy="1206707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1BC23-2255-4AA8-934B-CDFD9D4DC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31" y="1334125"/>
            <a:ext cx="6385809" cy="5274494"/>
          </a:xfrm>
          <a:solidFill>
            <a:schemeClr val="accent2"/>
          </a:solidFill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শ্রেনী-একাদশ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শিরোনাম-হয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ঃ)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0" y="1334123"/>
            <a:ext cx="5606322" cy="52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221673"/>
            <a:ext cx="11804073" cy="642850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শিরোনাম-হযরত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পাঠ্যাংশ-হুদায়বিয়ার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221674"/>
            <a:ext cx="11762509" cy="64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১-হুদায়বিয়ার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২-হুদায়বিয়ার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ফলাফল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৪-ফাতহুম 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মুবিন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1245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                                          স্বাগতম </vt:lpstr>
      <vt:lpstr>PowerPoint Presentation</vt:lpstr>
      <vt:lpstr>PowerPoint Presentation</vt:lpstr>
      <vt:lpstr>PowerPoint Presentation</vt:lpstr>
      <vt:lpstr>শিক্ষক পরিচিতি </vt:lpstr>
      <vt:lpstr>বিষয় পরিচিতি </vt:lpstr>
      <vt:lpstr>PowerPoint Presentation</vt:lpstr>
      <vt:lpstr>PowerPoint Presentation</vt:lpstr>
      <vt:lpstr>হুদায়বিয়ার সন্ধি </vt:lpstr>
      <vt:lpstr>সন্ধির প্রধান শর্তাবলি </vt:lpstr>
      <vt:lpstr>PowerPoint Presentation</vt:lpstr>
      <vt:lpstr>PowerPoint Presentation</vt:lpstr>
      <vt:lpstr>একক কাজ </vt:lpstr>
      <vt:lpstr>দলিয় কাজ </vt:lpstr>
      <vt:lpstr>বাড়ির কাজ  </vt:lpstr>
      <vt:lpstr>PowerPoint Presentation</vt:lpstr>
      <vt:lpstr>PowerPoint Presentation</vt:lpstr>
      <vt:lpstr>        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 </dc:title>
  <dc:creator>JAKIR-MAGURA</dc:creator>
  <cp:lastModifiedBy>Zakir</cp:lastModifiedBy>
  <cp:revision>21</cp:revision>
  <dcterms:created xsi:type="dcterms:W3CDTF">2020-04-28T09:19:14Z</dcterms:created>
  <dcterms:modified xsi:type="dcterms:W3CDTF">2020-06-29T23:30:14Z</dcterms:modified>
</cp:coreProperties>
</file>