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4" r:id="rId4"/>
    <p:sldId id="275" r:id="rId5"/>
    <p:sldId id="258" r:id="rId6"/>
    <p:sldId id="259" r:id="rId7"/>
    <p:sldId id="25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5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474D-1361-47B0-9BB6-2A691C1684B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205E-060A-4CE8-AA14-54D3D118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190499"/>
            <a:ext cx="5643562" cy="6487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190499"/>
            <a:ext cx="6194715" cy="6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7">
            <a:extLst>
              <a:ext uri="{FF2B5EF4-FFF2-40B4-BE49-F238E27FC236}">
                <a16:creationId xmlns:a16="http://schemas.microsoft.com/office/drawing/2014/main" id="{5F3CCBCF-25D7-4931-A542-BBCD0BD5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r="31974"/>
          <a:stretch>
            <a:fillRect/>
          </a:stretch>
        </p:blipFill>
        <p:spPr>
          <a:xfrm>
            <a:off x="6095999" y="1175658"/>
            <a:ext cx="5892795" cy="5442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200" y="188686"/>
            <a:ext cx="5892797" cy="64298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১-কুরাইশদের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২-আব্দুল্লাহ-বিন-উবাই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৩-ইহুদিদের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৪-অর্থনৈতিক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৫-দস্যুবৃত্তি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৬-নাখলার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৭-আবুসুফিয়ানের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৮-ইসলামের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7" y="188686"/>
            <a:ext cx="5907317" cy="9869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নাখলার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99B72E-4F26-456B-AFA0-7AEB85EF5285}"/>
              </a:ext>
            </a:extLst>
          </p:cNvPr>
          <p:cNvSpPr/>
          <p:nvPr/>
        </p:nvSpPr>
        <p:spPr>
          <a:xfrm>
            <a:off x="232229" y="188686"/>
            <a:ext cx="11698514" cy="64298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৬২৪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নছার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৩১৩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্দেশে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,ও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ওয়ালিদ-বিন-উতবা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মল্লযুদ্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জেহেল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শোচনীয়ভাবে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মসংখ্যক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966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256" y="5411099"/>
            <a:ext cx="11709071" cy="118291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ছিল-৩১৩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ছিল-১০০০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5" y="294628"/>
            <a:ext cx="5680362" cy="5116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94628"/>
            <a:ext cx="6028708" cy="51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7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60218"/>
            <a:ext cx="5688280" cy="566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7093" y="6023843"/>
            <a:ext cx="5347356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মক্কার মুসলমান ও কুরাইশদের মধ্যে 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360219"/>
            <a:ext cx="597730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8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08" y="193965"/>
            <a:ext cx="11817928" cy="64977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ক্ষ্মতার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মুসলিম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১-ইসলামের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২-কুরাইশদের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৩-ইসলামী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৪-মুসলমানদের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৫-সত্যের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৬-ইসলামের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৭-ইহুদি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৮-মুসলমানদের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সূদৃঢ়করণ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21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6" y="249382"/>
            <a:ext cx="6109856" cy="62899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249381"/>
            <a:ext cx="5623214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10" y="130629"/>
            <a:ext cx="11765148" cy="1878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বিশ্বমানবতার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১ম-দল                                                        ২য়-দল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2008909"/>
            <a:ext cx="5572167" cy="462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008909"/>
            <a:ext cx="6123709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8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2" y="207818"/>
            <a:ext cx="11720945" cy="17733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981200"/>
            <a:ext cx="5971308" cy="468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1981200"/>
            <a:ext cx="5749637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06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759528"/>
            <a:ext cx="6179127" cy="4946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964" y="166256"/>
            <a:ext cx="11804072" cy="15932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759528"/>
            <a:ext cx="5527962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109" y="166255"/>
            <a:ext cx="11790218" cy="65670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১-বদরের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২-বদরের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৩-বদরের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8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26580"/>
            <a:ext cx="11707091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3200" dirty="0" err="1" smtClean="0"/>
              <a:t>শুভেচ্ছা</a:t>
            </a:r>
            <a:r>
              <a:rPr lang="en-US" dirty="0" smtClean="0"/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552142"/>
            <a:ext cx="5957455" cy="509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552141"/>
            <a:ext cx="5749637" cy="50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3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051F9-ED54-4C1D-8122-755A6D2E7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55" y="207818"/>
            <a:ext cx="7823384" cy="6456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207818"/>
            <a:ext cx="3923290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193964"/>
            <a:ext cx="11665527" cy="65116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9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382"/>
            <a:ext cx="11499273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3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7" y="221673"/>
            <a:ext cx="6004297" cy="12878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686" y="1509486"/>
            <a:ext cx="6037943" cy="5138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০১৭২৪০৫৬৬৯৬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60" y="221673"/>
            <a:ext cx="5757554" cy="64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3" y="203201"/>
            <a:ext cx="6357257" cy="132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3" y="1524001"/>
            <a:ext cx="6357257" cy="50945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তারিখ-০৫/৪/২০২০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203201"/>
            <a:ext cx="5355771" cy="64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09" y="235527"/>
            <a:ext cx="11804073" cy="327443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অধ্যায়-হযরত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09" y="3509963"/>
            <a:ext cx="11804073" cy="3167928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714" y="246743"/>
            <a:ext cx="11756572" cy="64298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১-বদরের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২-বদরের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৩-বদরের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ফলাফল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E0B24-87E8-4334-839F-2FCA42EC1C69}"/>
              </a:ext>
            </a:extLst>
          </p:cNvPr>
          <p:cNvSpPr/>
          <p:nvPr/>
        </p:nvSpPr>
        <p:spPr>
          <a:xfrm>
            <a:off x="232229" y="188687"/>
            <a:ext cx="11727542" cy="62021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ুখীন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মদীনায়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লমানদের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98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856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স্বাগতম</vt:lpstr>
      <vt:lpstr>PowerPoint Presentation</vt:lpstr>
      <vt:lpstr>PowerPoint Presentation</vt:lpstr>
      <vt:lpstr>PowerPoint Presentation</vt:lpstr>
      <vt:lpstr>PowerPoint Presentation</vt:lpstr>
      <vt:lpstr> ২য় অধ্যায়-হযরত মুহাম্মদ (সঃ)  পাঠশিরোনাম-প্রাথমিক যুদ্ধ সমুহ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 স্বাগতম</dc:title>
  <dc:creator>JAKIR-MAGURA</dc:creator>
  <cp:lastModifiedBy>Zakir</cp:lastModifiedBy>
  <cp:revision>26</cp:revision>
  <dcterms:created xsi:type="dcterms:W3CDTF">2020-07-03T08:43:39Z</dcterms:created>
  <dcterms:modified xsi:type="dcterms:W3CDTF">2020-07-04T00:06:02Z</dcterms:modified>
</cp:coreProperties>
</file>