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77" r:id="rId4"/>
    <p:sldId id="278" r:id="rId5"/>
    <p:sldId id="279" r:id="rId6"/>
    <p:sldId id="258" r:id="rId7"/>
    <p:sldId id="259" r:id="rId8"/>
    <p:sldId id="260" r:id="rId9"/>
    <p:sldId id="261" r:id="rId10"/>
    <p:sldId id="271" r:id="rId11"/>
    <p:sldId id="270" r:id="rId12"/>
    <p:sldId id="262" r:id="rId13"/>
    <p:sldId id="272" r:id="rId14"/>
    <p:sldId id="273" r:id="rId15"/>
    <p:sldId id="274" r:id="rId16"/>
    <p:sldId id="263" r:id="rId17"/>
    <p:sldId id="264" r:id="rId18"/>
    <p:sldId id="265" r:id="rId19"/>
    <p:sldId id="266" r:id="rId20"/>
    <p:sldId id="267" r:id="rId21"/>
    <p:sldId id="275" r:id="rId22"/>
    <p:sldId id="268" r:id="rId23"/>
    <p:sldId id="276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9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B01B-B482-41FC-9C45-A426ECBFE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55CC9-83CA-4155-84D9-6A1AB590D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2E5F7-C046-4BE3-844D-1EE6AA1D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F356-797E-49D7-AD59-87B2DA3C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765D2-7DCE-4E4C-B2F1-FBBEBDA9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B134-038C-4292-B989-7320AFEB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ECEEC-427A-45BB-97BD-421F59215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C1681-2C9A-415E-BA31-AC65F6AD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02C5-4AA1-4CAC-9509-EEB4D57C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A6CDA-2CF7-485E-8A19-D2489CD3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5509D-A881-444C-99BE-6579DEB50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A00BD-F95E-4F40-89DF-688E9E670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FB12-A61D-4FCD-A0F0-538B8731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E665-C02D-4875-B8EC-E72D8076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99611-3299-45C8-B34C-1834701A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CE49-0E86-4DD3-9D2C-4B4B0798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6886-77F9-40E6-8C21-0856B836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98994-ED58-4440-8B92-E5365275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46EDE-9256-48B6-B9FF-0C6C174F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8508-DF72-4D12-8419-3344ABEE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602F-758B-4D7E-B12D-958966F7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7560-95B7-4733-8E7F-1D5FB392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7FAF-6428-4B4D-A7D1-14C81AC2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E151-9EAA-4708-A29A-83AC8837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108E5-E8C5-4B1E-8C51-4637930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F95-EFDF-49AE-9518-8E3A22C6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F62A1-8F06-4492-BC8C-68CA61005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26AA-F2A2-4101-8C75-103F47A2B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CE42D-6CFB-471C-87FD-BCA55B18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5CC90-F999-4556-A9E1-BF61EC98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B8886-CD1A-4D81-96B7-1D067BB5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5E0A-2EEA-4C98-8B5D-37AEF575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D4C0C-C54D-477D-9E00-ACFDB31B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004A7-A1C3-424E-B2BF-CEE56BCD7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E2BC7-1E13-4FD1-9728-DB18A816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CC4D6-005A-47E4-855D-B4B4C4D5D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F0146-1E60-4CC3-8A35-E2138CE0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74273-6CD3-43FD-A917-D91D07A9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C53BE-03A7-4516-9070-37AA671D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6F30-1B5C-4F9C-B98B-32AC33A6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7EE74-03A4-4493-B250-19A0CAC6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C5655-D2E0-4100-8B84-9E6D0D52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A962F-BF37-4BA2-BF15-17FBC1EC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E06FD-2096-4EDE-BDFC-67863AC3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5629A-F884-4339-9953-F85EEF8E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E672A-68C9-4241-B157-D5423ECF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D745-B351-4065-9FB8-74D8FD4B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0612-A341-4027-90A7-12209040A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DA4E7-EA7A-4FBD-9440-E4744F76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E0B7-61EE-4F1A-A9B0-F91EB30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7C1FE-B55A-424A-A2C7-B47464F9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8E11C-B361-4CB5-A331-F60A39D8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7EC-F15E-4CDB-B1EC-94B9FD89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84C3B-0B40-4B07-AF63-9D1E464B3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067FA-6AE8-4026-A318-322EDA74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8A18-F184-44B1-805D-227AE1F3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2B69-9B75-471B-9C92-39981D98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4BF4C-A568-41FC-AB77-1C82574E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C3042-F74B-4228-B5C6-5681D146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B6C62-030C-4436-BCB9-AA5B79EC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AAF06-FBF2-42E2-8ADD-D6A9EDB12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C19F-D752-4DD4-A756-BDFF3308FE9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E880-3439-439D-AEC1-F82B9AE10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7CFE-5B70-4F2A-96CD-E0FA277B9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5A49-2DA7-47A4-8771-BEEF4DA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7" y="245835"/>
            <a:ext cx="5810477" cy="640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45835"/>
            <a:ext cx="5936343" cy="64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B683F-641B-4D91-BCD1-4BEEB1F9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78902"/>
            <a:ext cx="5939246" cy="55195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F83068-C754-4E4B-8B0A-53FF76FFC33D}"/>
              </a:ext>
            </a:extLst>
          </p:cNvPr>
          <p:cNvSpPr/>
          <p:nvPr/>
        </p:nvSpPr>
        <p:spPr>
          <a:xfrm>
            <a:off x="828259" y="5897217"/>
            <a:ext cx="4187687" cy="854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912F6A-2B96-40B1-B9A1-FB312D4E22C3}"/>
              </a:ext>
            </a:extLst>
          </p:cNvPr>
          <p:cNvSpPr/>
          <p:nvPr/>
        </p:nvSpPr>
        <p:spPr>
          <a:xfrm>
            <a:off x="7341704" y="5897217"/>
            <a:ext cx="3975652" cy="8547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D2B251D-0C6E-4947-964E-CCEB4641EB2D}"/>
              </a:ext>
            </a:extLst>
          </p:cNvPr>
          <p:cNvSpPr/>
          <p:nvPr/>
        </p:nvSpPr>
        <p:spPr>
          <a:xfrm>
            <a:off x="5015947" y="6069496"/>
            <a:ext cx="2325758" cy="37106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140CF-F345-4B93-B04D-4628CDDE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902"/>
            <a:ext cx="5934891" cy="55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D3E2B-4A56-4A11-B874-37B68EA9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32519"/>
            <a:ext cx="3273287" cy="2690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45CAB-D85E-46E0-9DAE-EEA9C50B8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5" y="940904"/>
            <a:ext cx="7699512" cy="58243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2DD55B-68F2-4175-A0C7-D889A0D8C703}"/>
              </a:ext>
            </a:extLst>
          </p:cNvPr>
          <p:cNvSpPr/>
          <p:nvPr/>
        </p:nvSpPr>
        <p:spPr>
          <a:xfrm>
            <a:off x="4412975" y="66255"/>
            <a:ext cx="7699512" cy="12589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CF3E5-0451-4FEE-902F-56E000AAE043}"/>
              </a:ext>
            </a:extLst>
          </p:cNvPr>
          <p:cNvSpPr/>
          <p:nvPr/>
        </p:nvSpPr>
        <p:spPr>
          <a:xfrm>
            <a:off x="79513" y="2796208"/>
            <a:ext cx="4333462" cy="39292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</p:txBody>
      </p:sp>
    </p:spTree>
    <p:extLst>
      <p:ext uri="{BB962C8B-B14F-4D97-AF65-F5344CB8AC3E}">
        <p14:creationId xmlns:p14="http://schemas.microsoft.com/office/powerpoint/2010/main" val="35266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F922FF-B6E6-45BF-9A63-2D8D8D14207D}"/>
              </a:ext>
            </a:extLst>
          </p:cNvPr>
          <p:cNvSpPr/>
          <p:nvPr/>
        </p:nvSpPr>
        <p:spPr>
          <a:xfrm>
            <a:off x="152400" y="0"/>
            <a:ext cx="11887200" cy="65809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মদিনাতুন্নবী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রয়দা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‘আ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র’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্যকারীর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ছিল,য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মোহাজেরিন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সৌহার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939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C064C-22C1-4307-85CC-49281B32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2069"/>
            <a:ext cx="5997438" cy="648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6B0A8-BEA0-4389-B0EA-D4D489435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4" y="222069"/>
            <a:ext cx="5997436" cy="3304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913C5-8236-4AAA-9446-336CF63BD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" y="3526735"/>
            <a:ext cx="5997435" cy="32335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08472" y="5669280"/>
            <a:ext cx="1972492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9DCB9-08B3-47DE-92C6-56516C57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19270"/>
            <a:ext cx="12032974" cy="160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73341-5480-4661-BEDA-A714F791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57" y="1616765"/>
            <a:ext cx="3490291" cy="2504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E5805-9D0A-4F0C-B15A-919A3B458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63" y="4121426"/>
            <a:ext cx="3463786" cy="2617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9B482-CF24-40A9-A33C-72F4CFEDC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616765"/>
            <a:ext cx="3705639" cy="2560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FB783A-D125-4412-B6E5-EECEFFC71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21425"/>
            <a:ext cx="3732144" cy="2617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3" y="1616764"/>
            <a:ext cx="4678490" cy="51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7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07D3-FA76-482D-9F82-475FEBE4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67" y="106017"/>
            <a:ext cx="4991100" cy="980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C0A17-F73F-48ED-B6BD-874E60E68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32633"/>
            <a:ext cx="6003234" cy="241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3976A-AACE-4223-BE35-0547E3DF6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0392"/>
            <a:ext cx="5986256" cy="3172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C55BB-BE61-48CA-B251-ED840DCB5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" y="4365761"/>
            <a:ext cx="5986255" cy="2345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99BD6E-33D0-428A-B7A2-558AA42C3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165362"/>
            <a:ext cx="6003234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979B3-F6A9-4408-9414-EB6FE4071416}"/>
              </a:ext>
            </a:extLst>
          </p:cNvPr>
          <p:cNvSpPr/>
          <p:nvPr/>
        </p:nvSpPr>
        <p:spPr>
          <a:xfrm>
            <a:off x="69273" y="623456"/>
            <a:ext cx="12025746" cy="61098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সলমান,ইহুদি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ীষ্টান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ৌত্তলিক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২-হয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ন,।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৩-পূর্ণ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থাকবে,মুসল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ম্প্রদায়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দ্বিধায়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৪-কেউ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কুরাইসদের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মদিনাবাসীদের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৫-সনদে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৬-বহিঃশ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C39DF8-D496-40CA-AE43-E23CEE774AA3}"/>
              </a:ext>
            </a:extLst>
          </p:cNvPr>
          <p:cNvSpPr/>
          <p:nvPr/>
        </p:nvSpPr>
        <p:spPr>
          <a:xfrm>
            <a:off x="96981" y="27710"/>
            <a:ext cx="11998038" cy="5957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</p:spTree>
    <p:extLst>
      <p:ext uri="{BB962C8B-B14F-4D97-AF65-F5344CB8AC3E}">
        <p14:creationId xmlns:p14="http://schemas.microsoft.com/office/powerpoint/2010/main" val="4621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2D9A09-55BF-42A5-931E-B0E1CF97670A}"/>
              </a:ext>
            </a:extLst>
          </p:cNvPr>
          <p:cNvSpPr/>
          <p:nvPr/>
        </p:nvSpPr>
        <p:spPr>
          <a:xfrm>
            <a:off x="0" y="124691"/>
            <a:ext cx="12192000" cy="66224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্ষরকারী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৮-মদিনা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অপারাপর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৯-অপরাধীকে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১০-ইহুদিদ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১১-দুর্বল ও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র্বতভাবে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১২-মহানবীর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মদিনাবাসীগণ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১৩-সনদে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১৪-সনদের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9360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94909A-06E6-4FE7-9605-BC797C355529}"/>
              </a:ext>
            </a:extLst>
          </p:cNvPr>
          <p:cNvSpPr/>
          <p:nvPr/>
        </p:nvSpPr>
        <p:spPr>
          <a:xfrm>
            <a:off x="110836" y="637309"/>
            <a:ext cx="11970328" cy="53201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১-প্রথম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২-ভ্রা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৩-রাজনৈতিক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৪-ইসলামী 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৫-ধর্মীয়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7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4BBD8C-FC29-42BC-AA9D-2C6941FB1BA6}"/>
              </a:ext>
            </a:extLst>
          </p:cNvPr>
          <p:cNvSpPr/>
          <p:nvPr/>
        </p:nvSpPr>
        <p:spPr>
          <a:xfrm>
            <a:off x="124690" y="1149927"/>
            <a:ext cx="5514110" cy="55972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নাকার্টা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C1C312-E12F-4911-B8F4-7AFDE43C8A54}"/>
              </a:ext>
            </a:extLst>
          </p:cNvPr>
          <p:cNvSpPr/>
          <p:nvPr/>
        </p:nvSpPr>
        <p:spPr>
          <a:xfrm>
            <a:off x="124690" y="110835"/>
            <a:ext cx="11942619" cy="10390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4DF2C-003D-4BA2-A5B6-5907C3B8B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9927"/>
            <a:ext cx="6428510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701E-BBA3-491A-B3C8-F50B1AB2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" y="209006"/>
            <a:ext cx="5939246" cy="952138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/>
              <a:t>শুভেচ্ছা</a:t>
            </a:r>
            <a:r>
              <a:rPr lang="en-US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6A300-D1BD-467F-A06D-E037308A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1144"/>
            <a:ext cx="5895703" cy="5500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8397-7B33-451F-860A-32CDB9A6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1" y="1161144"/>
            <a:ext cx="2019300" cy="19072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B87A28-D628-4A28-B4D5-F5F20FF81B3A}"/>
              </a:ext>
            </a:extLst>
          </p:cNvPr>
          <p:cNvSpPr/>
          <p:nvPr/>
        </p:nvSpPr>
        <p:spPr>
          <a:xfrm>
            <a:off x="6096000" y="209006"/>
            <a:ext cx="5895703" cy="952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161143"/>
            <a:ext cx="5939246" cy="55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4E7D-5168-4994-9B2F-1A642BAD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101888"/>
            <a:ext cx="11984181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69B988-EEE5-481E-9E5F-2779DF43DBA5}"/>
              </a:ext>
            </a:extLst>
          </p:cNvPr>
          <p:cNvSpPr/>
          <p:nvPr/>
        </p:nvSpPr>
        <p:spPr>
          <a:xfrm>
            <a:off x="96982" y="1427451"/>
            <a:ext cx="5999018" cy="53286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09E71-91B5-4612-984C-3E05F499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4" y="1427451"/>
            <a:ext cx="5999018" cy="53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209006"/>
            <a:ext cx="11834949" cy="14369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ফলাফল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645919"/>
            <a:ext cx="6270171" cy="501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49" y="1645918"/>
            <a:ext cx="5564779" cy="50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6CA4-2A17-47ED-9F23-EAFC782A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4" y="129598"/>
            <a:ext cx="12053454" cy="1325563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8A98A7-002D-48C1-A5DE-1881FC1F875B}"/>
              </a:ext>
            </a:extLst>
          </p:cNvPr>
          <p:cNvSpPr/>
          <p:nvPr/>
        </p:nvSpPr>
        <p:spPr>
          <a:xfrm>
            <a:off x="69272" y="1455161"/>
            <a:ext cx="12053456" cy="52732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২-মদিনা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৩-মদিনা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ংবিধান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223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619794"/>
            <a:ext cx="11782697" cy="4963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05" y="156754"/>
            <a:ext cx="11782697" cy="1463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1A0D-1653-47B4-9B65-C48532D5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5" y="115743"/>
            <a:ext cx="11805955" cy="1200439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নন্দন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9D4F9-72D4-4C72-BC58-A9D893FB8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5" y="1316182"/>
            <a:ext cx="6033656" cy="5426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41" y="1316181"/>
            <a:ext cx="5772299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88685"/>
            <a:ext cx="6502401" cy="6458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57" y="188684"/>
            <a:ext cx="5055300" cy="6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3" y="217713"/>
            <a:ext cx="11698514" cy="64298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9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382"/>
            <a:ext cx="11585039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3A3D-5521-4693-851E-9943823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99390"/>
            <a:ext cx="6099865" cy="1114839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20B81A-D9D8-48D9-ADA9-FDD3A5D99AC1}"/>
              </a:ext>
            </a:extLst>
          </p:cNvPr>
          <p:cNvSpPr/>
          <p:nvPr/>
        </p:nvSpPr>
        <p:spPr>
          <a:xfrm>
            <a:off x="88900" y="1253986"/>
            <a:ext cx="6099865" cy="554437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বিনোদপুর-ডিগ্রি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মুহম্মাদপুর-মাগুরা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2E9B6-CA7B-4ABC-99F8-3AFD35FD90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92765"/>
            <a:ext cx="5914335" cy="66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7AAF-7932-4EC8-ACA1-CF2BF203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101601"/>
            <a:ext cx="12077700" cy="143509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5A30C-D628-4188-9247-974BAA215690}"/>
              </a:ext>
            </a:extLst>
          </p:cNvPr>
          <p:cNvSpPr/>
          <p:nvPr/>
        </p:nvSpPr>
        <p:spPr>
          <a:xfrm>
            <a:off x="50800" y="1536700"/>
            <a:ext cx="6426200" cy="52196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্যায়-দ্ব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শিরোনাম-হয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ঃ)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78FA5-F2CA-462E-BB14-342FC3CA9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36700"/>
            <a:ext cx="5651500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0996-0F59-4706-88FC-E281279A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63499"/>
            <a:ext cx="12077700" cy="1155701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CF575A-981F-4FC5-BD49-37BB3BEB9DF1}"/>
              </a:ext>
            </a:extLst>
          </p:cNvPr>
          <p:cNvSpPr/>
          <p:nvPr/>
        </p:nvSpPr>
        <p:spPr>
          <a:xfrm>
            <a:off x="50800" y="1274618"/>
            <a:ext cx="12077700" cy="55198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২-মদিনা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৪-মদিনা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রাষ্ট্রগঠনে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CE9-5062-4602-A000-DF60805A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545"/>
            <a:ext cx="12081164" cy="83127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3C1F8F-B566-48C7-AC23-26C8B0E315EC}"/>
              </a:ext>
            </a:extLst>
          </p:cNvPr>
          <p:cNvSpPr/>
          <p:nvPr/>
        </p:nvSpPr>
        <p:spPr>
          <a:xfrm>
            <a:off x="173182" y="969817"/>
            <a:ext cx="11845636" cy="57496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-হয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৬২২ 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বিধান,রা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মদিনাবাসীদের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৪৭টি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(charter of Medina)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ববী”নামে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ওসাহায্যকারী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য়ারিবের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5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1462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</vt:lpstr>
      <vt:lpstr>PowerPoint Presentation</vt:lpstr>
      <vt:lpstr>PowerPoint Presentation</vt:lpstr>
      <vt:lpstr>PowerPoint Presentation</vt:lpstr>
      <vt:lpstr>শিক্ষক পরিচিতি </vt:lpstr>
      <vt:lpstr>বিষয় পরিচিতি </vt:lpstr>
      <vt:lpstr>শিখন ফল </vt:lpstr>
      <vt:lpstr>মদিনা সনদ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মূল্যায়ন </vt:lpstr>
      <vt:lpstr>PowerPoint Presentation</vt:lpstr>
      <vt:lpstr>আলোচনায় অংশগ্রহণ করার জন্য ধন্যবাদ অভিনন্দন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 </dc:title>
  <dc:creator>JAKIR-MAGURA</dc:creator>
  <cp:lastModifiedBy>Zakir</cp:lastModifiedBy>
  <cp:revision>24</cp:revision>
  <dcterms:created xsi:type="dcterms:W3CDTF">2020-04-27T04:52:11Z</dcterms:created>
  <dcterms:modified xsi:type="dcterms:W3CDTF">2020-07-04T00:36:57Z</dcterms:modified>
</cp:coreProperties>
</file>