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56" r:id="rId3"/>
    <p:sldId id="279" r:id="rId4"/>
    <p:sldId id="278" r:id="rId5"/>
    <p:sldId id="257" r:id="rId6"/>
    <p:sldId id="268" r:id="rId7"/>
    <p:sldId id="261" r:id="rId8"/>
    <p:sldId id="262" r:id="rId9"/>
    <p:sldId id="269" r:id="rId10"/>
    <p:sldId id="273" r:id="rId11"/>
    <p:sldId id="270" r:id="rId12"/>
    <p:sldId id="275" r:id="rId13"/>
    <p:sldId id="274" r:id="rId14"/>
    <p:sldId id="260" r:id="rId15"/>
    <p:sldId id="271" r:id="rId16"/>
    <p:sldId id="272" r:id="rId17"/>
    <p:sldId id="267" r:id="rId18"/>
    <p:sldId id="276" r:id="rId19"/>
    <p:sldId id="263" r:id="rId20"/>
    <p:sldId id="265" r:id="rId21"/>
    <p:sldId id="264" r:id="rId22"/>
    <p:sldId id="277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9CA48-C165-4A62-8D11-3BECFB2B91A8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8813F-06C1-4C25-A6F9-9E566B299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813F-06C1-4C25-A6F9-9E566B2999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8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8813F-06C1-4C25-A6F9-9E566B2999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9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9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5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7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6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5E69-5131-4600-A22C-70661968E7B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DD66-E6E7-4CC5-B77F-86AF018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5E69-5131-4600-A22C-70661968E7BD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DD66-E6E7-4CC5-B77F-86AF0183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2" y="246350"/>
            <a:ext cx="11669858" cy="63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08C6CF-82AD-4FA0-A6BB-B933BFCC064C}"/>
              </a:ext>
            </a:extLst>
          </p:cNvPr>
          <p:cNvSpPr/>
          <p:nvPr/>
        </p:nvSpPr>
        <p:spPr>
          <a:xfrm>
            <a:off x="193964" y="221673"/>
            <a:ext cx="11651672" cy="637309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র্বাত্বক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কুমন্ত্রনা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236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D56495-F27E-4BE1-B39A-A3624B8EF405}"/>
              </a:ext>
            </a:extLst>
          </p:cNvPr>
          <p:cNvSpPr/>
          <p:nvPr/>
        </p:nvSpPr>
        <p:spPr>
          <a:xfrm>
            <a:off x="263236" y="180109"/>
            <a:ext cx="11748655" cy="648392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৬২৫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র্মধারী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২০শে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 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্মধারী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পথিম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উবাই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৭০০ মুসলিম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করেন। মুসলিম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শিবিরের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গিরিপথ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(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তীরন্দাজ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গিরিপথের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প্রহরায়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P,t,o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6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27" y="1526740"/>
            <a:ext cx="11748653" cy="5078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৬২৫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খ্রীষ্টাব্দে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্লাসিত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গিরিপথ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গণিমতের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াপতি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ওয়ালিদ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িনীকে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ছত্রভঙ্গ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উমর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েঙে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বীরকেশরী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–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যোদ্ধা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672" y="221673"/>
            <a:ext cx="11762507" cy="12469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5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682C52-8633-4410-9B0C-D88AC67603B7}"/>
              </a:ext>
            </a:extLst>
          </p:cNvPr>
          <p:cNvSpPr/>
          <p:nvPr/>
        </p:nvSpPr>
        <p:spPr>
          <a:xfrm>
            <a:off x="193964" y="249382"/>
            <a:ext cx="11748654" cy="63592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ফলাফল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তৎ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তুলনামুলক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খয়ক্ষতি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সত্তেও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66213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187890"/>
            <a:ext cx="11674067" cy="1059019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ওহুদের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8BF8AA-8AD8-4084-A91D-C6D1CCA782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36" y="1149927"/>
            <a:ext cx="5711867" cy="461356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1C5E77-708F-4440-9D44-102ABF520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149927"/>
            <a:ext cx="5962200" cy="461356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CBDD7E-1AAA-4E7D-BFFD-AF4DA3B6E81F}"/>
              </a:ext>
            </a:extLst>
          </p:cNvPr>
          <p:cNvSpPr/>
          <p:nvPr/>
        </p:nvSpPr>
        <p:spPr>
          <a:xfrm>
            <a:off x="263236" y="5719649"/>
            <a:ext cx="5962200" cy="87682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মুসলিম</a:t>
            </a:r>
            <a:r>
              <a:rPr lang="en-US" sz="2800" dirty="0"/>
              <a:t> </a:t>
            </a:r>
            <a:r>
              <a:rPr lang="en-US" sz="2800" dirty="0" err="1"/>
              <a:t>সৈন্য</a:t>
            </a:r>
            <a:r>
              <a:rPr lang="en-US" sz="2800" dirty="0"/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247B26-EBC0-49B4-A3AD-FC24AABF3203}"/>
              </a:ext>
            </a:extLst>
          </p:cNvPr>
          <p:cNvSpPr/>
          <p:nvPr/>
        </p:nvSpPr>
        <p:spPr>
          <a:xfrm>
            <a:off x="6225436" y="5763491"/>
            <a:ext cx="5711867" cy="7891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কুরাইশ</a:t>
            </a:r>
            <a:r>
              <a:rPr lang="en-US" sz="2800" dirty="0"/>
              <a:t> </a:t>
            </a:r>
            <a:r>
              <a:rPr lang="en-US" sz="2800" dirty="0" err="1"/>
              <a:t>সৈন্য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44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5122-2576-47FA-B6D1-848C3407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65" y="193457"/>
            <a:ext cx="11807867" cy="1084197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77C5CF-F2B6-47FD-AECA-6F0339D9F9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5" y="1277655"/>
            <a:ext cx="5903934" cy="439000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7BDEBC-E206-49BF-94BE-5F74B35EDC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36" y="1277656"/>
            <a:ext cx="5774498" cy="4390005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AC1294-E79E-464B-AA3E-3F088822F659}"/>
              </a:ext>
            </a:extLst>
          </p:cNvPr>
          <p:cNvSpPr/>
          <p:nvPr/>
        </p:nvSpPr>
        <p:spPr>
          <a:xfrm>
            <a:off x="6225434" y="5667661"/>
            <a:ext cx="5774499" cy="975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গিরিপথ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পাহারায়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05E141-4ED1-41D2-BBBA-8A36D86A2E59}"/>
              </a:ext>
            </a:extLst>
          </p:cNvPr>
          <p:cNvSpPr/>
          <p:nvPr/>
        </p:nvSpPr>
        <p:spPr>
          <a:xfrm>
            <a:off x="192065" y="5667661"/>
            <a:ext cx="5903933" cy="975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0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D6C2-F9A2-4884-B413-5F19573E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252388"/>
            <a:ext cx="11821084" cy="1125475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322E883-D8C6-441D-956E-9807EB2453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377863"/>
            <a:ext cx="5874327" cy="4203429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3653FF2-5BE8-4BD3-AA6C-C2865F9033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1377863"/>
            <a:ext cx="5849775" cy="4203429"/>
          </a:xfr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578256-D3D4-4830-8FEA-F0A98C72EB70}"/>
              </a:ext>
            </a:extLst>
          </p:cNvPr>
          <p:cNvSpPr/>
          <p:nvPr/>
        </p:nvSpPr>
        <p:spPr>
          <a:xfrm>
            <a:off x="221672" y="5581292"/>
            <a:ext cx="5874328" cy="10688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0005F9-7FF1-4C80-8919-F59F4A469894}"/>
              </a:ext>
            </a:extLst>
          </p:cNvPr>
          <p:cNvSpPr/>
          <p:nvPr/>
        </p:nvSpPr>
        <p:spPr>
          <a:xfrm>
            <a:off x="6179127" y="5581292"/>
            <a:ext cx="5849775" cy="10688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মহাবীর</a:t>
            </a:r>
            <a:r>
              <a:rPr lang="en-US" sz="2800" dirty="0"/>
              <a:t> </a:t>
            </a:r>
            <a:r>
              <a:rPr lang="en-US" sz="2800" dirty="0" err="1"/>
              <a:t>খালিদ</a:t>
            </a:r>
            <a:r>
              <a:rPr lang="en-US" sz="2800" dirty="0"/>
              <a:t> </a:t>
            </a:r>
            <a:r>
              <a:rPr lang="en-US" sz="2800" dirty="0" err="1"/>
              <a:t>বাহিনী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224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pan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0"/>
            <a:ext cx="12633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2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5" y="221673"/>
            <a:ext cx="5555672" cy="64285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জয়-পরাজয়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সমান-সমান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7" y="221672"/>
            <a:ext cx="6234545" cy="64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6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3" y="207818"/>
            <a:ext cx="11740872" cy="134540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/>
            </a:r>
            <a:br>
              <a:rPr lang="en-US" sz="6600" dirty="0"/>
            </a:b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মুসলমান্দের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521D0-5321-44A4-9E0D-ECD5AC416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57" y="1553226"/>
            <a:ext cx="6553198" cy="5069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60F37-85F3-40B1-B36F-BEEDB89DF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1553226"/>
            <a:ext cx="5187674" cy="50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5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52" y="207818"/>
            <a:ext cx="11837096" cy="148287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</a:rPr>
              <a:t>শুভেচ্ছা</a:t>
            </a:r>
            <a:r>
              <a:rPr lang="en-US" sz="3200" dirty="0" smtClean="0">
                <a:solidFill>
                  <a:srgbClr val="7030A0"/>
                </a:solidFill>
              </a:rPr>
              <a:t>                                                   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B14BD-2E6D-4416-825E-C0DA3AC0D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36" y="1690688"/>
            <a:ext cx="5789112" cy="5075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5D124-FC8E-4846-AB90-6B63EA884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2" y="1690687"/>
            <a:ext cx="6047984" cy="50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2" y="193964"/>
            <a:ext cx="11889288" cy="1246909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669D8-5875-40C1-ADC3-232FA23BC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56" y="1440874"/>
            <a:ext cx="5646044" cy="5260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3E2AB-3020-4102-B7A9-00CF64AB3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2" y="1440873"/>
            <a:ext cx="6243244" cy="52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4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9" y="221673"/>
            <a:ext cx="11717150" cy="1499496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69" y="1721170"/>
            <a:ext cx="11717150" cy="4917626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১।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 algn="ctr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২।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মোতায়েন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উহুদ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জয়-পরাজয়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4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1612322"/>
            <a:ext cx="5971309" cy="5037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9" y="1612322"/>
            <a:ext cx="5704176" cy="50378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18" y="180109"/>
            <a:ext cx="11790218" cy="14322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0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193964"/>
            <a:ext cx="11651673" cy="149672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60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2" y="1737360"/>
            <a:ext cx="4972605" cy="48851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E97614-D398-4C93-A23B-5B6CFA66D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2" y="1690256"/>
            <a:ext cx="4502727" cy="4932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1690689"/>
            <a:ext cx="2466109" cy="49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53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193964"/>
            <a:ext cx="11526982" cy="63730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39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2" y="263235"/>
            <a:ext cx="11665526" cy="6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9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4" y="77372"/>
            <a:ext cx="5841128" cy="13997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474" y="1477108"/>
            <a:ext cx="5841128" cy="5303520"/>
          </a:xfrm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n-BD" sz="5400" dirty="0"/>
              <a:t> </a:t>
            </a:r>
            <a:endParaRPr lang="en-US" sz="5400" dirty="0" smtClean="0"/>
          </a:p>
          <a:p>
            <a:pPr marL="0" indent="0" algn="ctr">
              <a:buNone/>
            </a:pP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মোঃজাকির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মহম্মদপুর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/>
              <a:t> 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6D9CA-8AEE-4975-8710-B26127788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02" y="77372"/>
            <a:ext cx="6153924" cy="67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3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640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894C5A-F026-418D-98A7-B092FFE2CC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44" y="98474"/>
            <a:ext cx="5529196" cy="6661053"/>
          </a:xfr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25260" y="1690689"/>
            <a:ext cx="6412284" cy="506883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বিষয়ঃইসলামের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একাদশ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শিরোনাম-মহানবী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পাঠাংশ-উহুদের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২৬-৩-২০২০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259" y="98474"/>
            <a:ext cx="6412283" cy="1592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dirty="0">
                <a:solidFill>
                  <a:srgbClr val="7030A0"/>
                </a:solidFill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736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পাঠশিরোনাম-মহানবী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18945"/>
            <a:ext cx="12192000" cy="513905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</a:t>
            </a:r>
          </a:p>
          <a:p>
            <a:pPr marL="0" indent="0" algn="ctr">
              <a:buNone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43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404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54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20240"/>
            <a:ext cx="12192000" cy="4774883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।উহুদ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২।উহুদ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৩।উহুদ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13265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3A65A8-F4C6-4E69-AA5C-69397DF81C04}"/>
              </a:ext>
            </a:extLst>
          </p:cNvPr>
          <p:cNvSpPr/>
          <p:nvPr/>
        </p:nvSpPr>
        <p:spPr>
          <a:xfrm>
            <a:off x="207818" y="221673"/>
            <a:ext cx="11748655" cy="64423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থিক,সাম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খতিগ্রস্ত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জেহেল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মদিনার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রাজনৈতিক,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আশংকায়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দিশেহারা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আধিপত্য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913971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1262</Words>
  <Application>Microsoft Office PowerPoint</Application>
  <PresentationFormat>Widescreen</PresentationFormat>
  <Paragraphs>81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শুভেচ্ছা                                                    স্বাগতম </vt:lpstr>
      <vt:lpstr>PowerPoint Presentation</vt:lpstr>
      <vt:lpstr>PowerPoint Presentation</vt:lpstr>
      <vt:lpstr>শিক্ষক পরিচিতি </vt:lpstr>
      <vt:lpstr>PowerPoint Presentation</vt:lpstr>
      <vt:lpstr>পাঠশিরোনাম-মহানবী হযরত মুহম্মদ (সঃ)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ওহুদের যুদ্ধ</vt:lpstr>
      <vt:lpstr>মহানবীর শিবির</vt:lpstr>
      <vt:lpstr>আবু সুফিয়ানের শিবির</vt:lpstr>
      <vt:lpstr>PowerPoint Presentation</vt:lpstr>
      <vt:lpstr>PowerPoint Presentation</vt:lpstr>
      <vt:lpstr> দলীয় কাজ উহুদ যুদ্ধে মুসলমান্দের পরাজয়ের কারণ বর্ণনা কর।  </vt:lpstr>
      <vt:lpstr>বাড়ির কাজ উহুদ যুদ্ধের গুরুত্ব আলোচনা কর </vt:lpstr>
      <vt:lpstr>মূল্যায়ন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স্বাগতম </dc:title>
  <dc:creator>JAKIR-MAGURA</dc:creator>
  <cp:lastModifiedBy>Zakir</cp:lastModifiedBy>
  <cp:revision>174</cp:revision>
  <dcterms:created xsi:type="dcterms:W3CDTF">2016-05-02T14:12:38Z</dcterms:created>
  <dcterms:modified xsi:type="dcterms:W3CDTF">2020-07-04T12:38:30Z</dcterms:modified>
</cp:coreProperties>
</file>