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94" r:id="rId5"/>
    <p:sldId id="258" r:id="rId6"/>
    <p:sldId id="259" r:id="rId7"/>
    <p:sldId id="260" r:id="rId8"/>
    <p:sldId id="280" r:id="rId9"/>
    <p:sldId id="283" r:id="rId10"/>
    <p:sldId id="286" r:id="rId11"/>
    <p:sldId id="284" r:id="rId12"/>
    <p:sldId id="265" r:id="rId13"/>
    <p:sldId id="266" r:id="rId14"/>
    <p:sldId id="287" r:id="rId15"/>
    <p:sldId id="285" r:id="rId16"/>
    <p:sldId id="288" r:id="rId17"/>
    <p:sldId id="289" r:id="rId18"/>
    <p:sldId id="273" r:id="rId19"/>
    <p:sldId id="298" r:id="rId20"/>
    <p:sldId id="299" r:id="rId21"/>
    <p:sldId id="276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08CE0"/>
    <a:srgbClr val="00A7E2"/>
    <a:srgbClr val="22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09" autoAdjust="0"/>
  </p:normalViewPr>
  <p:slideViewPr>
    <p:cSldViewPr snapToGrid="0">
      <p:cViewPr varScale="1">
        <p:scale>
          <a:sx n="66" d="100"/>
          <a:sy n="66" d="100"/>
        </p:scale>
        <p:origin x="58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8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3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9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9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7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25484B-6895-4541-A56B-7F07E17AA71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8D13D8-411A-47C1-812F-A88F1CB2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058AFD-E728-4080-8F83-57D67C979AC2}"/>
              </a:ext>
            </a:extLst>
          </p:cNvPr>
          <p:cNvSpPr txBox="1"/>
          <p:nvPr/>
        </p:nvSpPr>
        <p:spPr>
          <a:xfrm>
            <a:off x="749994" y="138545"/>
            <a:ext cx="10353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AC379-0BDB-4105-98CD-348A8D129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8" y="1184366"/>
            <a:ext cx="8186056" cy="53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D34B945-AC24-4F86-9D76-8343D4F4B36F}"/>
              </a:ext>
            </a:extLst>
          </p:cNvPr>
          <p:cNvSpPr/>
          <p:nvPr/>
        </p:nvSpPr>
        <p:spPr>
          <a:xfrm>
            <a:off x="200024" y="152400"/>
            <a:ext cx="11134725" cy="396240"/>
          </a:xfrm>
          <a:prstGeom prst="wedgeRoundRectCallout">
            <a:avLst>
              <a:gd name="adj1" fmla="val -21647"/>
              <a:gd name="adj2" fmla="val 10062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 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 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্রের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সাহায্যে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াঠ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্লেষণ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6BA02-4F77-4CE8-886A-F3597679A0E6}"/>
              </a:ext>
            </a:extLst>
          </p:cNvPr>
          <p:cNvSpPr txBox="1"/>
          <p:nvPr/>
        </p:nvSpPr>
        <p:spPr>
          <a:xfrm>
            <a:off x="5376726" y="750025"/>
            <a:ext cx="605327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প্রথমোক্ত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পঙক্তিতে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জাত-ধর্ম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উত্থাপনের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প্রসঙ্গটি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জাত-ধর্মের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ভেদাভেদে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করেছিলেন।এ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চলন-বলন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জাত-ধর্ম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পঙক্তিটির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জাতবৈষম্যের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নিরর্থকতাকে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A8A3D-3264-4BAF-9DB0-C082B164A07A}"/>
              </a:ext>
            </a:extLst>
          </p:cNvPr>
          <p:cNvSpPr/>
          <p:nvPr/>
        </p:nvSpPr>
        <p:spPr>
          <a:xfrm>
            <a:off x="135718" y="3322711"/>
            <a:ext cx="5186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 লোকে কয় লালন কী জাত সংসারে।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2C0E96-3204-4D88-9B74-EAFCF0C4076D}"/>
              </a:ext>
            </a:extLst>
          </p:cNvPr>
          <p:cNvSpPr/>
          <p:nvPr/>
        </p:nvSpPr>
        <p:spPr>
          <a:xfrm>
            <a:off x="157842" y="5889452"/>
            <a:ext cx="513697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 কয়, জেতের কী রূপ, দেখলাম না এ নজরে।। </a:t>
            </a:r>
          </a:p>
          <a:p>
            <a:endParaRPr lang="bn-BD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8AACF-1B91-42A4-A7F6-17AF69FAA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9"/>
          <a:stretch/>
        </p:blipFill>
        <p:spPr>
          <a:xfrm>
            <a:off x="1331052" y="3857897"/>
            <a:ext cx="1962973" cy="2133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741486-083F-4880-8D1B-E6C547A04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7" y="827315"/>
            <a:ext cx="4579076" cy="248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0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C402-9B37-4508-950B-D416B96C0C18}"/>
              </a:ext>
            </a:extLst>
          </p:cNvPr>
          <p:cNvSpPr/>
          <p:nvPr/>
        </p:nvSpPr>
        <p:spPr>
          <a:xfrm>
            <a:off x="131718" y="4925927"/>
            <a:ext cx="4361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কেউ মালা, কেউ তস্‌বি গলায়,</a:t>
            </a:r>
          </a:p>
          <a:p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তাইতে কী জাত ভিন্ন বলায়,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29FB47-7665-4256-932F-31E8362FC45F}"/>
              </a:ext>
            </a:extLst>
          </p:cNvPr>
          <p:cNvGrpSpPr/>
          <p:nvPr/>
        </p:nvGrpSpPr>
        <p:grpSpPr>
          <a:xfrm>
            <a:off x="132577" y="156753"/>
            <a:ext cx="4474257" cy="4737464"/>
            <a:chOff x="210954" y="252547"/>
            <a:chExt cx="5179652" cy="404948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C54DC0-89B3-4F1D-A568-572A3D305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54" y="252547"/>
              <a:ext cx="3559857" cy="40320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188DF9-8629-419D-A530-0526ED732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1" r="11092"/>
            <a:stretch/>
          </p:blipFill>
          <p:spPr>
            <a:xfrm>
              <a:off x="3762104" y="252548"/>
              <a:ext cx="1628502" cy="404948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FF60E34-D860-4C61-A814-1842640B7520}"/>
              </a:ext>
            </a:extLst>
          </p:cNvPr>
          <p:cNvSpPr txBox="1"/>
          <p:nvPr/>
        </p:nvSpPr>
        <p:spPr>
          <a:xfrm>
            <a:off x="4641668" y="278674"/>
            <a:ext cx="669689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্তিদ্বয়ে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জাত-পরিচয়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জাতপাত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তসবি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8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05080D-B49B-4479-BA3B-8A6FD717CE95}"/>
              </a:ext>
            </a:extLst>
          </p:cNvPr>
          <p:cNvSpPr/>
          <p:nvPr/>
        </p:nvSpPr>
        <p:spPr>
          <a:xfrm>
            <a:off x="6553200" y="178709"/>
            <a:ext cx="47053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তামাদের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উদ্ধৃত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চেয়েছেন</a:t>
            </a:r>
            <a:r>
              <a:rPr kumimoji="0" lang="en-US" sz="3200" b="1" i="0" u="none" strike="noStrike" kern="0" cap="none" spc="0" normalizeH="0" noProof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noProof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‘‘</a:t>
            </a:r>
            <a:r>
              <a:rPr lang="en-US" sz="3200" b="1" kern="0" baseline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kern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baseline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kern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baseline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সীমারেখায়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সীমাবদ্ধ।সদ্যোজাত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মানবশিশু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জাত-পরিচয়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না।তেমনি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সময়ও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200" b="0" i="0" u="none" strike="noStrike" kern="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1BF5B-3F9C-4C8B-9317-A8F8D5FD2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4" y="151211"/>
            <a:ext cx="2691232" cy="3757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BB148-8F6A-4A14-B639-83D480DFA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3" y="134471"/>
            <a:ext cx="3488953" cy="38189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A2F6B-BD45-4D0E-AD02-2CA084CFD45B}"/>
              </a:ext>
            </a:extLst>
          </p:cNvPr>
          <p:cNvSpPr/>
          <p:nvPr/>
        </p:nvSpPr>
        <p:spPr>
          <a:xfrm>
            <a:off x="652183" y="4002306"/>
            <a:ext cx="4556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যাওয়া কিংবা আসার বেলায় </a:t>
            </a:r>
          </a:p>
          <a:p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জেতের চিহ্ন রয় কার রে।। </a:t>
            </a:r>
          </a:p>
        </p:txBody>
      </p:sp>
    </p:spTree>
    <p:extLst>
      <p:ext uri="{BB962C8B-B14F-4D97-AF65-F5344CB8AC3E}">
        <p14:creationId xmlns:p14="http://schemas.microsoft.com/office/powerpoint/2010/main" val="279190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6FF2D7-3234-42BB-8737-1B2A95E487D3}"/>
              </a:ext>
            </a:extLst>
          </p:cNvPr>
          <p:cNvSpPr txBox="1"/>
          <p:nvPr/>
        </p:nvSpPr>
        <p:spPr>
          <a:xfrm>
            <a:off x="4363656" y="196770"/>
            <a:ext cx="682689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57150" algn="just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তামাদের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পঙক্তিমালায়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বেঝিাতে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মানবসত্তাকে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স্থানবিশেষে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কূপজল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গঙ্গাজল।মূলে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এসেছে।কূপের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জাতি-ধর্মের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স্রষ্টার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28FF6-F663-4212-8B4B-87B1B6B61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2" y="161503"/>
            <a:ext cx="3442324" cy="2037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D6C857-7AC9-494F-A419-E76EF1364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2759838"/>
            <a:ext cx="3605152" cy="2298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2DC82E-3DB2-42E6-B6E4-356056503E65}"/>
              </a:ext>
            </a:extLst>
          </p:cNvPr>
          <p:cNvSpPr/>
          <p:nvPr/>
        </p:nvSpPr>
        <p:spPr>
          <a:xfrm>
            <a:off x="273729" y="2133164"/>
            <a:ext cx="3943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গর্তে গেলে কূপজল কয়,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28F14-D68D-4701-94D8-CB298EAB82A9}"/>
              </a:ext>
            </a:extLst>
          </p:cNvPr>
          <p:cNvSpPr/>
          <p:nvPr/>
        </p:nvSpPr>
        <p:spPr>
          <a:xfrm>
            <a:off x="106590" y="4999502"/>
            <a:ext cx="4500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গঙ্গায় গেলে গঙ্গাজল হয়,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মূলে এক জল, সে যে ভিন্ন নয়, </a:t>
            </a:r>
          </a:p>
          <a:p>
            <a:pPr algn="just"/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ভিন্ন জানায় পাত্র-অনুসারে।।</a:t>
            </a:r>
          </a:p>
        </p:txBody>
      </p:sp>
    </p:spTree>
    <p:extLst>
      <p:ext uri="{BB962C8B-B14F-4D97-AF65-F5344CB8AC3E}">
        <p14:creationId xmlns:p14="http://schemas.microsoft.com/office/powerpoint/2010/main" val="76771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42E2D58-999B-4453-A2E2-AC0312B416DD}"/>
              </a:ext>
            </a:extLst>
          </p:cNvPr>
          <p:cNvSpPr/>
          <p:nvPr/>
        </p:nvSpPr>
        <p:spPr>
          <a:xfrm>
            <a:off x="5254906" y="466725"/>
            <a:ext cx="59179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তামাদের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 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উদ্ধৃত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পঙক্তিদ্বয়ের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উদ্ধৃত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পঙক্তিদ্বয়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]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জাত-ধর্ম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মাতামাতি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দিকটি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জাত-ধর্মের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দিকটি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ব্যস্ত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থাকে।সমাজে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জাত-ধর্মের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হয়েছে।একই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শেণিবৈষম্যও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ভাবে।আবার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তুচ্ছজ্ঞান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380828-CECD-4D31-A6F4-0DF2D00A35E7}"/>
              </a:ext>
            </a:extLst>
          </p:cNvPr>
          <p:cNvGrpSpPr/>
          <p:nvPr/>
        </p:nvGrpSpPr>
        <p:grpSpPr>
          <a:xfrm>
            <a:off x="139500" y="138897"/>
            <a:ext cx="4849189" cy="5116009"/>
            <a:chOff x="139500" y="138897"/>
            <a:chExt cx="4849189" cy="54169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53FD47-C293-4105-9267-5361927B0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5" r="12709" b="8401"/>
            <a:stretch/>
          </p:blipFill>
          <p:spPr>
            <a:xfrm>
              <a:off x="231494" y="138897"/>
              <a:ext cx="2060293" cy="248855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89128E-EDA4-489F-9DB1-64538E66C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91" t="6492" r="16924" b="15202"/>
            <a:stretch/>
          </p:blipFill>
          <p:spPr>
            <a:xfrm>
              <a:off x="2604304" y="162046"/>
              <a:ext cx="2280212" cy="25117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A098EB-C337-4858-9748-2E2F44481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00" y="2981808"/>
              <a:ext cx="2210161" cy="256246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A06FC3-86FF-45FE-81C2-BD69DCD90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699" y="2997842"/>
              <a:ext cx="2537990" cy="2558006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8A79507-58E0-433A-A283-C6B8FE74915F}"/>
              </a:ext>
            </a:extLst>
          </p:cNvPr>
          <p:cNvSpPr/>
          <p:nvPr/>
        </p:nvSpPr>
        <p:spPr>
          <a:xfrm>
            <a:off x="357369" y="5455496"/>
            <a:ext cx="4550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জগৎ বেড়ে জেতের কথা, </a:t>
            </a:r>
          </a:p>
          <a:p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লোকে গৌরব করে যথা-তথা, </a:t>
            </a:r>
          </a:p>
        </p:txBody>
      </p:sp>
    </p:spTree>
    <p:extLst>
      <p:ext uri="{BB962C8B-B14F-4D97-AF65-F5344CB8AC3E}">
        <p14:creationId xmlns:p14="http://schemas.microsoft.com/office/powerpoint/2010/main" val="361817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7946C0-014E-4DE5-B493-88FB36FA7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1" y="209911"/>
            <a:ext cx="4100573" cy="4107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2D6459-9975-4AAC-B655-E3454D6B0F24}"/>
              </a:ext>
            </a:extLst>
          </p:cNvPr>
          <p:cNvSpPr/>
          <p:nvPr/>
        </p:nvSpPr>
        <p:spPr>
          <a:xfrm>
            <a:off x="438391" y="4413775"/>
            <a:ext cx="4365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 সে জেতের ফাতা </a:t>
            </a:r>
          </a:p>
          <a:p>
            <a:r>
              <a:rPr lang="bn-BD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বিকিয়েছে সাত বাজারে।। 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36990-1F8A-48A7-833B-E1170E2737B8}"/>
              </a:ext>
            </a:extLst>
          </p:cNvPr>
          <p:cNvSpPr/>
          <p:nvPr/>
        </p:nvSpPr>
        <p:spPr>
          <a:xfrm>
            <a:off x="4791919" y="225062"/>
            <a:ext cx="6638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57150" algn="just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পঙক্তিমালায়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বেঝিাতে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71F29-4DE2-491D-B848-0B84372F9857}"/>
              </a:ext>
            </a:extLst>
          </p:cNvPr>
          <p:cNvSpPr txBox="1"/>
          <p:nvPr/>
        </p:nvSpPr>
        <p:spPr>
          <a:xfrm>
            <a:off x="4896091" y="1446835"/>
            <a:ext cx="5995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662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B5CDA4-9843-4B68-953A-A1A21C6BE19B}"/>
              </a:ext>
            </a:extLst>
          </p:cNvPr>
          <p:cNvSpPr/>
          <p:nvPr/>
        </p:nvSpPr>
        <p:spPr>
          <a:xfrm>
            <a:off x="6464773" y="1886953"/>
            <a:ext cx="44146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ব্যাক্তিবর্গ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ধনি-দরিদ্র,ধর্ম-বর্ণ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মানবতাবাদী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রাজনীতিবিদ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21128-2FD4-4D57-8F3F-FA3F26818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9" y="416689"/>
            <a:ext cx="2686774" cy="2303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A0B15-AB93-4AEA-BB7C-4D642262E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16" y="393540"/>
            <a:ext cx="2544503" cy="233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351A5-B02F-4173-82C1-D1FC10E19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" y="3495555"/>
            <a:ext cx="2511706" cy="2534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FF2201-7078-4434-AB4B-855B2E8E7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91" y="3495554"/>
            <a:ext cx="2678454" cy="25464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D5C745-0371-4C0F-9928-6B8DA63F5879}"/>
              </a:ext>
            </a:extLst>
          </p:cNvPr>
          <p:cNvSpPr txBox="1"/>
          <p:nvPr/>
        </p:nvSpPr>
        <p:spPr>
          <a:xfrm>
            <a:off x="162046" y="2650602"/>
            <a:ext cx="333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B859F-2CC9-4CC6-BFBD-9C0630797EC8}"/>
              </a:ext>
            </a:extLst>
          </p:cNvPr>
          <p:cNvSpPr txBox="1"/>
          <p:nvPr/>
        </p:nvSpPr>
        <p:spPr>
          <a:xfrm>
            <a:off x="2951544" y="2870521"/>
            <a:ext cx="275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অহিংস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7B5A6F-AC43-41D1-9B67-03AFC858293C}"/>
              </a:ext>
            </a:extLst>
          </p:cNvPr>
          <p:cNvSpPr txBox="1"/>
          <p:nvPr/>
        </p:nvSpPr>
        <p:spPr>
          <a:xfrm>
            <a:off x="162046" y="6027003"/>
            <a:ext cx="252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আন্দেলনের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F075C-ECB6-4A02-B13E-57E4D97C6DC3}"/>
              </a:ext>
            </a:extLst>
          </p:cNvPr>
          <p:cNvSpPr txBox="1"/>
          <p:nvPr/>
        </p:nvSpPr>
        <p:spPr>
          <a:xfrm>
            <a:off x="2905246" y="6065134"/>
            <a:ext cx="298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িউম্যানেটি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5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358EE-D2F9-41CE-9F82-D9446180E438}"/>
              </a:ext>
            </a:extLst>
          </p:cNvPr>
          <p:cNvSpPr txBox="1"/>
          <p:nvPr/>
        </p:nvSpPr>
        <p:spPr>
          <a:xfrm>
            <a:off x="1539433" y="1435261"/>
            <a:ext cx="84495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 শাহ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63550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১৭৬০                	          ১৭৬৩</a:t>
            </a:r>
          </a:p>
          <a:p>
            <a:pPr marL="231775" indent="231775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১৭৭২ 			          ১৭৭৩                                           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“মানব ধর্ম” কবিতার মূল প্রতিপাদ্য বিষয় কী?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6355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		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6355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ৌরব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       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8925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09588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	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বৈষম্যহীনতা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9588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অভিন্নতা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4CCF10-65F6-4FC4-AE4A-1C39B062CBB4}"/>
              </a:ext>
            </a:extLst>
          </p:cNvPr>
          <p:cNvSpPr/>
          <p:nvPr/>
        </p:nvSpPr>
        <p:spPr>
          <a:xfrm>
            <a:off x="6564775" y="5974468"/>
            <a:ext cx="532435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1AC946-D0BA-42D5-8EAC-CA106F740C46}"/>
              </a:ext>
            </a:extLst>
          </p:cNvPr>
          <p:cNvSpPr/>
          <p:nvPr/>
        </p:nvSpPr>
        <p:spPr>
          <a:xfrm>
            <a:off x="2193404" y="5897302"/>
            <a:ext cx="526648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F3844C-4384-4CAA-B7C7-50800CA85FA7}"/>
              </a:ext>
            </a:extLst>
          </p:cNvPr>
          <p:cNvSpPr/>
          <p:nvPr/>
        </p:nvSpPr>
        <p:spPr>
          <a:xfrm>
            <a:off x="6508832" y="5258764"/>
            <a:ext cx="532435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658E0D-D899-4F52-A76A-9A3D0CB6DFB2}"/>
              </a:ext>
            </a:extLst>
          </p:cNvPr>
          <p:cNvSpPr/>
          <p:nvPr/>
        </p:nvSpPr>
        <p:spPr>
          <a:xfrm>
            <a:off x="2172182" y="5308922"/>
            <a:ext cx="532435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4A2033-F9D9-4C7E-83B0-12E0825D3C64}"/>
              </a:ext>
            </a:extLst>
          </p:cNvPr>
          <p:cNvSpPr/>
          <p:nvPr/>
        </p:nvSpPr>
        <p:spPr>
          <a:xfrm>
            <a:off x="6543555" y="4274917"/>
            <a:ext cx="532435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EDF4DD-34EE-4FC8-BB27-2527A2A999F7}"/>
              </a:ext>
            </a:extLst>
          </p:cNvPr>
          <p:cNvSpPr/>
          <p:nvPr/>
        </p:nvSpPr>
        <p:spPr>
          <a:xfrm>
            <a:off x="2181826" y="4299995"/>
            <a:ext cx="572947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FC9DC0-8B7F-4987-93AE-1F1DE04EBF6A}"/>
              </a:ext>
            </a:extLst>
          </p:cNvPr>
          <p:cNvSpPr/>
          <p:nvPr/>
        </p:nvSpPr>
        <p:spPr>
          <a:xfrm>
            <a:off x="2139389" y="3655671"/>
            <a:ext cx="532435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2621828-B809-439F-8C52-BFDCD8BBFC89}"/>
              </a:ext>
            </a:extLst>
          </p:cNvPr>
          <p:cNvSpPr/>
          <p:nvPr/>
        </p:nvSpPr>
        <p:spPr>
          <a:xfrm>
            <a:off x="2075727" y="2608162"/>
            <a:ext cx="532435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64FFD3-D730-466B-B23D-9F9A0EF6E94A}"/>
              </a:ext>
            </a:extLst>
          </p:cNvPr>
          <p:cNvSpPr/>
          <p:nvPr/>
        </p:nvSpPr>
        <p:spPr>
          <a:xfrm>
            <a:off x="6466390" y="3607443"/>
            <a:ext cx="532435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5F03B6-5570-4A52-B886-C33F7E198CED}"/>
              </a:ext>
            </a:extLst>
          </p:cNvPr>
          <p:cNvSpPr/>
          <p:nvPr/>
        </p:nvSpPr>
        <p:spPr>
          <a:xfrm>
            <a:off x="6458674" y="2592729"/>
            <a:ext cx="532435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EDCC33-6556-474E-9497-6B5CC33AC0D3}"/>
              </a:ext>
            </a:extLst>
          </p:cNvPr>
          <p:cNvSpPr/>
          <p:nvPr/>
        </p:nvSpPr>
        <p:spPr>
          <a:xfrm>
            <a:off x="6506902" y="2004349"/>
            <a:ext cx="532435" cy="520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EE076D-D02E-4E4E-8B0B-2545C33D6DB8}"/>
              </a:ext>
            </a:extLst>
          </p:cNvPr>
          <p:cNvSpPr/>
          <p:nvPr/>
        </p:nvSpPr>
        <p:spPr>
          <a:xfrm>
            <a:off x="2129741" y="1979271"/>
            <a:ext cx="532436" cy="555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01604-8417-433D-B9B2-2FFF7A5A7F39}"/>
              </a:ext>
            </a:extLst>
          </p:cNvPr>
          <p:cNvSpPr txBox="1"/>
          <p:nvPr/>
        </p:nvSpPr>
        <p:spPr>
          <a:xfrm>
            <a:off x="2604304" y="162046"/>
            <a:ext cx="4965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(ম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8E00940E-DC5A-4C28-8F11-D0C3277E5A81}"/>
              </a:ext>
            </a:extLst>
          </p:cNvPr>
          <p:cNvSpPr/>
          <p:nvPr/>
        </p:nvSpPr>
        <p:spPr>
          <a:xfrm rot="18844550">
            <a:off x="1922029" y="2534376"/>
            <a:ext cx="1101850" cy="195613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0EC2302D-6F73-4595-B4CE-5B4F5C20BB00}"/>
              </a:ext>
            </a:extLst>
          </p:cNvPr>
          <p:cNvSpPr/>
          <p:nvPr/>
        </p:nvSpPr>
        <p:spPr>
          <a:xfrm rot="18515969">
            <a:off x="1904255" y="3556780"/>
            <a:ext cx="1206020" cy="210846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C61DA039-F5ED-413B-B1B8-B44B05B28790}"/>
              </a:ext>
            </a:extLst>
          </p:cNvPr>
          <p:cNvSpPr/>
          <p:nvPr/>
        </p:nvSpPr>
        <p:spPr>
          <a:xfrm rot="18562699">
            <a:off x="6302248" y="5814026"/>
            <a:ext cx="1258446" cy="260340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5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016" y="147730"/>
            <a:ext cx="6011148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35" y="1064487"/>
            <a:ext cx="5623974" cy="4000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09F1A-FEAE-4210-B092-B6A4A94333BD}"/>
              </a:ext>
            </a:extLst>
          </p:cNvPr>
          <p:cNvSpPr txBox="1"/>
          <p:nvPr/>
        </p:nvSpPr>
        <p:spPr>
          <a:xfrm>
            <a:off x="553157" y="4809067"/>
            <a:ext cx="1050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অসাম্প্রদায়িক </a:t>
            </a:r>
            <a:r>
              <a:rPr lang="en-US" sz="4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sz="4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4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89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62B46-26E2-4F38-8447-EA17D6D3CDCA}"/>
              </a:ext>
            </a:extLst>
          </p:cNvPr>
          <p:cNvSpPr txBox="1"/>
          <p:nvPr/>
        </p:nvSpPr>
        <p:spPr>
          <a:xfrm>
            <a:off x="3815643" y="428978"/>
            <a:ext cx="237066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ED02E-9926-4F58-BE65-E214D7F84973}"/>
              </a:ext>
            </a:extLst>
          </p:cNvPr>
          <p:cNvSpPr/>
          <p:nvPr/>
        </p:nvSpPr>
        <p:spPr>
          <a:xfrm>
            <a:off x="857957" y="2459504"/>
            <a:ext cx="9742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lvl="0" indent="-517525">
              <a:defRPr/>
            </a:pP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জাত-ধর্মের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মানবধর্মের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97859-AE29-4EDD-8732-97950A5DBF74}"/>
              </a:ext>
            </a:extLst>
          </p:cNvPr>
          <p:cNvSpPr/>
          <p:nvPr/>
        </p:nvSpPr>
        <p:spPr>
          <a:xfrm>
            <a:off x="859670" y="3900481"/>
            <a:ext cx="8703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lvl="0" indent="-517525">
              <a:defRPr/>
            </a:pP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।‘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4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7729" y="3032064"/>
            <a:ext cx="4984124" cy="3793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bn-BD" sz="375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</a:t>
            </a:r>
            <a:r>
              <a:rPr lang="as-IN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্স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বিএড,এ</a:t>
            </a:r>
            <a:r>
              <a:rPr lang="bn-BD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মএ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র,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A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নম্বরঃ ০১৭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A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2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Email-rozob24bd@gmail.com</a:t>
            </a:r>
          </a:p>
          <a:p>
            <a:pPr algn="ctr"/>
            <a:endParaRPr lang="en-US" sz="26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07202" y="3168399"/>
            <a:ext cx="4390891" cy="264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as-IN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(</a:t>
            </a:r>
            <a:r>
              <a:rPr lang="as-IN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err="1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তারিখঃ০</a:t>
            </a:r>
            <a:r>
              <a:rPr lang="as-IN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/০৭</a:t>
            </a:r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/২০২০ খ্রিঃ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7746" y="1199938"/>
            <a:ext cx="2218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0838A-1812-4182-B0CF-5C61FB0D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88" y="406398"/>
            <a:ext cx="2092133" cy="2510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22E983-FCDA-4CCD-A7E2-E5693296A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925" y="378897"/>
            <a:ext cx="2214419" cy="2655306"/>
          </a:xfrm>
          <a:prstGeom prst="rect">
            <a:avLst/>
          </a:prstGeom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7CE1A91A-E443-4B29-BF37-7235BB8687B3}"/>
              </a:ext>
            </a:extLst>
          </p:cNvPr>
          <p:cNvSpPr/>
          <p:nvPr/>
        </p:nvSpPr>
        <p:spPr>
          <a:xfrm>
            <a:off x="5523345" y="3168073"/>
            <a:ext cx="120073" cy="3592947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C7B4A-C25D-48F2-80EE-3E8A22D7DBF8}"/>
              </a:ext>
            </a:extLst>
          </p:cNvPr>
          <p:cNvSpPr txBox="1"/>
          <p:nvPr/>
        </p:nvSpPr>
        <p:spPr>
          <a:xfrm>
            <a:off x="3917246" y="519289"/>
            <a:ext cx="3375378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66CD4-8FFC-40F4-9633-17D4060916E0}"/>
              </a:ext>
            </a:extLst>
          </p:cNvPr>
          <p:cNvSpPr txBox="1"/>
          <p:nvPr/>
        </p:nvSpPr>
        <p:spPr>
          <a:xfrm>
            <a:off x="1230489" y="2675467"/>
            <a:ext cx="9561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মানবতাবাদী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6664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EF70DD-6CFC-4ABF-8609-9A4EDCA87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2418"/>
          <a:stretch/>
        </p:blipFill>
        <p:spPr>
          <a:xfrm>
            <a:off x="5440103" y="313600"/>
            <a:ext cx="5644882" cy="63024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AA1623-18C4-4898-9370-920E6DD1DE4E}"/>
              </a:ext>
            </a:extLst>
          </p:cNvPr>
          <p:cNvSpPr/>
          <p:nvPr/>
        </p:nvSpPr>
        <p:spPr>
          <a:xfrm>
            <a:off x="449822" y="1524212"/>
            <a:ext cx="5715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defRPr/>
            </a:pPr>
            <a:r>
              <a:rPr lang="en-US" sz="720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72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72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9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A95BDE-9D50-472B-A590-7BD46B75474F}"/>
              </a:ext>
            </a:extLst>
          </p:cNvPr>
          <p:cNvSpPr/>
          <p:nvPr/>
        </p:nvSpPr>
        <p:spPr>
          <a:xfrm>
            <a:off x="0" y="0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নিচের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ছ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মনযোগ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শির</a:t>
            </a:r>
            <a:r>
              <a:rPr lang="as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as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889F1-6399-4198-BD9C-9B8BD5598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72" y="559396"/>
            <a:ext cx="3863632" cy="2412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F4499-8BC4-4EE9-B699-508FBDB6F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8" y="3689874"/>
            <a:ext cx="3733809" cy="2581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7241C0-D8A0-4A73-97C1-BB8619406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13" y="3377901"/>
            <a:ext cx="3918471" cy="2517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A79AA-D195-4D82-863D-68785FEAE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4" y="664620"/>
            <a:ext cx="4127686" cy="24766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6CF82C-DDF0-486D-80EF-633263BC7F66}"/>
              </a:ext>
            </a:extLst>
          </p:cNvPr>
          <p:cNvSpPr txBox="1"/>
          <p:nvPr/>
        </p:nvSpPr>
        <p:spPr>
          <a:xfrm>
            <a:off x="602428" y="3119717"/>
            <a:ext cx="418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C71CB6-C217-413A-8BF7-D59C1ABF8A1B}"/>
              </a:ext>
            </a:extLst>
          </p:cNvPr>
          <p:cNvSpPr txBox="1"/>
          <p:nvPr/>
        </p:nvSpPr>
        <p:spPr>
          <a:xfrm>
            <a:off x="6454588" y="2883049"/>
            <a:ext cx="514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তেরেসা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93DAE-8FED-472C-8B2F-8A99E005B3EA}"/>
              </a:ext>
            </a:extLst>
          </p:cNvPr>
          <p:cNvSpPr txBox="1"/>
          <p:nvPr/>
        </p:nvSpPr>
        <p:spPr>
          <a:xfrm>
            <a:off x="333488" y="6227204"/>
            <a:ext cx="462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CF681-E6C4-4ACD-BA4E-AF3E609B48B5}"/>
              </a:ext>
            </a:extLst>
          </p:cNvPr>
          <p:cNvSpPr txBox="1"/>
          <p:nvPr/>
        </p:nvSpPr>
        <p:spPr>
          <a:xfrm>
            <a:off x="6314739" y="5807074"/>
            <a:ext cx="5282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্বেচ্ছাসেবি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7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12B0A0-C81E-414B-AE35-516A32389FED}"/>
              </a:ext>
            </a:extLst>
          </p:cNvPr>
          <p:cNvSpPr txBox="1"/>
          <p:nvPr/>
        </p:nvSpPr>
        <p:spPr>
          <a:xfrm>
            <a:off x="1471748" y="1410261"/>
            <a:ext cx="78807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োনাম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6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857578-4667-4ED0-9580-4EDD44492C0A}"/>
              </a:ext>
            </a:extLst>
          </p:cNvPr>
          <p:cNvSpPr/>
          <p:nvPr/>
        </p:nvSpPr>
        <p:spPr>
          <a:xfrm>
            <a:off x="404817" y="2497400"/>
            <a:ext cx="107603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</a:p>
          <a:p>
            <a:pPr marL="517525" marR="0" lvl="0" indent="-517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জাত-ধর্মের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উর্ধ্বে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মানবধর্মের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3088" marR="0" lvl="0" indent="-517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২। অসাম্প্রদায়িক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3088" marR="0" lvl="0" indent="-517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মানবতাবাদী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C0263-EFC4-4470-B86C-17139DAE3D34}"/>
              </a:ext>
            </a:extLst>
          </p:cNvPr>
          <p:cNvSpPr txBox="1"/>
          <p:nvPr/>
        </p:nvSpPr>
        <p:spPr>
          <a:xfrm>
            <a:off x="2835564" y="581891"/>
            <a:ext cx="495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8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250CB3-2D7F-498D-98A5-7ABBCF1D0045}"/>
              </a:ext>
            </a:extLst>
          </p:cNvPr>
          <p:cNvSpPr/>
          <p:nvPr/>
        </p:nvSpPr>
        <p:spPr>
          <a:xfrm>
            <a:off x="2629989" y="69669"/>
            <a:ext cx="5984107" cy="1968424"/>
          </a:xfrm>
          <a:custGeom>
            <a:avLst/>
            <a:gdLst>
              <a:gd name="connsiteX0" fmla="*/ 0 w 1718977"/>
              <a:gd name="connsiteY0" fmla="*/ 859489 h 1718977"/>
              <a:gd name="connsiteX1" fmla="*/ 859489 w 1718977"/>
              <a:gd name="connsiteY1" fmla="*/ 0 h 1718977"/>
              <a:gd name="connsiteX2" fmla="*/ 1718978 w 1718977"/>
              <a:gd name="connsiteY2" fmla="*/ 859489 h 1718977"/>
              <a:gd name="connsiteX3" fmla="*/ 859489 w 1718977"/>
              <a:gd name="connsiteY3" fmla="*/ 1718978 h 1718977"/>
              <a:gd name="connsiteX4" fmla="*/ 0 w 1718977"/>
              <a:gd name="connsiteY4" fmla="*/ 859489 h 17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77" h="1718977">
                <a:moveTo>
                  <a:pt x="0" y="859489"/>
                </a:moveTo>
                <a:cubicBezTo>
                  <a:pt x="0" y="384806"/>
                  <a:pt x="384806" y="0"/>
                  <a:pt x="859489" y="0"/>
                </a:cubicBezTo>
                <a:cubicBezTo>
                  <a:pt x="1334172" y="0"/>
                  <a:pt x="1718978" y="384806"/>
                  <a:pt x="1718978" y="859489"/>
                </a:cubicBezTo>
                <a:cubicBezTo>
                  <a:pt x="1718978" y="1334172"/>
                  <a:pt x="1334172" y="1718978"/>
                  <a:pt x="859489" y="1718978"/>
                </a:cubicBezTo>
                <a:cubicBezTo>
                  <a:pt x="384806" y="1718978"/>
                  <a:pt x="0" y="1334172"/>
                  <a:pt x="0" y="85948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08" tIns="278408" rIns="278408" bIns="278408" numCol="1" spcCol="1270" anchor="ctr" anchorCtr="0">
            <a:noAutofit/>
          </a:bodyPr>
          <a:lstStyle/>
          <a:p>
            <a:pPr lvl="0" algn="ctr">
              <a:defRPr/>
            </a:pPr>
            <a:r>
              <a:rPr lang="bn-BD" sz="28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শিক্ষাঃ</a:t>
            </a:r>
            <a:endParaRPr lang="en-US" sz="2800" kern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মুসলমানের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শাস্ত্র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 ।   </a:t>
            </a:r>
            <a:endParaRPr lang="en-US" sz="28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8980B8E-7BF0-40EC-A3B1-308E25F5B542}"/>
              </a:ext>
            </a:extLst>
          </p:cNvPr>
          <p:cNvSpPr/>
          <p:nvPr/>
        </p:nvSpPr>
        <p:spPr>
          <a:xfrm>
            <a:off x="7155941" y="1997429"/>
            <a:ext cx="4082471" cy="3029527"/>
          </a:xfrm>
          <a:custGeom>
            <a:avLst/>
            <a:gdLst>
              <a:gd name="connsiteX0" fmla="*/ 0 w 1718977"/>
              <a:gd name="connsiteY0" fmla="*/ 859489 h 1718977"/>
              <a:gd name="connsiteX1" fmla="*/ 859489 w 1718977"/>
              <a:gd name="connsiteY1" fmla="*/ 0 h 1718977"/>
              <a:gd name="connsiteX2" fmla="*/ 1718978 w 1718977"/>
              <a:gd name="connsiteY2" fmla="*/ 859489 h 1718977"/>
              <a:gd name="connsiteX3" fmla="*/ 859489 w 1718977"/>
              <a:gd name="connsiteY3" fmla="*/ 1718978 h 1718977"/>
              <a:gd name="connsiteX4" fmla="*/ 0 w 1718977"/>
              <a:gd name="connsiteY4" fmla="*/ 859489 h 17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77" h="1718977">
                <a:moveTo>
                  <a:pt x="0" y="859489"/>
                </a:moveTo>
                <a:cubicBezTo>
                  <a:pt x="0" y="384806"/>
                  <a:pt x="384806" y="0"/>
                  <a:pt x="859489" y="0"/>
                </a:cubicBezTo>
                <a:cubicBezTo>
                  <a:pt x="1334172" y="0"/>
                  <a:pt x="1718978" y="384806"/>
                  <a:pt x="1718978" y="859489"/>
                </a:cubicBezTo>
                <a:cubicBezTo>
                  <a:pt x="1718978" y="1334172"/>
                  <a:pt x="1334172" y="1718978"/>
                  <a:pt x="859489" y="1718978"/>
                </a:cubicBezTo>
                <a:cubicBezTo>
                  <a:pt x="384806" y="1718978"/>
                  <a:pt x="0" y="1334172"/>
                  <a:pt x="0" y="85948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08" tIns="278408" rIns="278408" bIns="278408" numCol="1" spcCol="1270" anchor="ctr" anchorCtr="0">
            <a:noAutofit/>
          </a:bodyPr>
          <a:lstStyle/>
          <a:p>
            <a:pPr lvl="0" algn="ctr">
              <a:defRPr/>
            </a:pPr>
            <a:r>
              <a:rPr lang="en-US" sz="2800" kern="0" dirty="0" err="1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800" kern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kern="0" dirty="0" err="1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kern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2800" kern="0" dirty="0">
              <a:ln>
                <a:solidFill>
                  <a:srgbClr val="92D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মানবতাবাদী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মমেী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হিসেবেও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সমধিক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D19372-575F-4A96-9943-F169C65186DE}"/>
              </a:ext>
            </a:extLst>
          </p:cNvPr>
          <p:cNvSpPr/>
          <p:nvPr/>
        </p:nvSpPr>
        <p:spPr>
          <a:xfrm>
            <a:off x="3349371" y="4833257"/>
            <a:ext cx="4756726" cy="1892398"/>
          </a:xfrm>
          <a:custGeom>
            <a:avLst/>
            <a:gdLst>
              <a:gd name="connsiteX0" fmla="*/ 0 w 1718977"/>
              <a:gd name="connsiteY0" fmla="*/ 859489 h 1718977"/>
              <a:gd name="connsiteX1" fmla="*/ 859489 w 1718977"/>
              <a:gd name="connsiteY1" fmla="*/ 0 h 1718977"/>
              <a:gd name="connsiteX2" fmla="*/ 1718978 w 1718977"/>
              <a:gd name="connsiteY2" fmla="*/ 859489 h 1718977"/>
              <a:gd name="connsiteX3" fmla="*/ 859489 w 1718977"/>
              <a:gd name="connsiteY3" fmla="*/ 1718978 h 1718977"/>
              <a:gd name="connsiteX4" fmla="*/ 0 w 1718977"/>
              <a:gd name="connsiteY4" fmla="*/ 859489 h 17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77" h="1718977">
                <a:moveTo>
                  <a:pt x="0" y="859489"/>
                </a:moveTo>
                <a:cubicBezTo>
                  <a:pt x="0" y="384806"/>
                  <a:pt x="384806" y="0"/>
                  <a:pt x="859489" y="0"/>
                </a:cubicBezTo>
                <a:cubicBezTo>
                  <a:pt x="1334172" y="0"/>
                  <a:pt x="1718978" y="384806"/>
                  <a:pt x="1718978" y="859489"/>
                </a:cubicBezTo>
                <a:cubicBezTo>
                  <a:pt x="1718978" y="1334172"/>
                  <a:pt x="1334172" y="1718978"/>
                  <a:pt x="859489" y="1718978"/>
                </a:cubicBezTo>
                <a:cubicBezTo>
                  <a:pt x="384806" y="1718978"/>
                  <a:pt x="0" y="1334172"/>
                  <a:pt x="0" y="85948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108CE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08" tIns="278408" rIns="278408" bIns="278408" numCol="1" spcCol="1270" anchor="ctr" anchorCtr="0">
            <a:noAutofit/>
          </a:bodyPr>
          <a:lstStyle/>
          <a:p>
            <a:pPr lvl="0" algn="ctr">
              <a:defRPr/>
            </a:pPr>
            <a:r>
              <a:rPr lang="en-US" sz="2800" kern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জীবনাবসানঃ</a:t>
            </a:r>
            <a:endParaRPr lang="en-US" sz="2800" kern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4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‘১৮৯০ </a:t>
            </a:r>
            <a:r>
              <a:rPr lang="en-US" sz="2400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4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কুষ্টিয়ার</a:t>
            </a:r>
            <a:r>
              <a:rPr lang="en-US" sz="24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ছেউরিয়ায়</a:t>
            </a:r>
            <a:r>
              <a:rPr lang="en-US" sz="24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4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4FF787-AB9B-4E21-BD4E-EEC7226A4400}"/>
              </a:ext>
            </a:extLst>
          </p:cNvPr>
          <p:cNvGrpSpPr/>
          <p:nvPr/>
        </p:nvGrpSpPr>
        <p:grpSpPr>
          <a:xfrm>
            <a:off x="3981831" y="2018805"/>
            <a:ext cx="3096551" cy="2798860"/>
            <a:chOff x="3981831" y="2018805"/>
            <a:chExt cx="3096551" cy="27988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2CF611-D6DB-4ACA-91B6-438D1A1A6717}"/>
                </a:ext>
              </a:extLst>
            </p:cNvPr>
            <p:cNvSpPr/>
            <p:nvPr/>
          </p:nvSpPr>
          <p:spPr>
            <a:xfrm rot="16200000">
              <a:off x="5324115" y="1953895"/>
              <a:ext cx="254132" cy="383952"/>
            </a:xfrm>
            <a:custGeom>
              <a:avLst/>
              <a:gdLst>
                <a:gd name="connsiteX0" fmla="*/ 0 w 310628"/>
                <a:gd name="connsiteY0" fmla="*/ 116890 h 584452"/>
                <a:gd name="connsiteX1" fmla="*/ 155314 w 310628"/>
                <a:gd name="connsiteY1" fmla="*/ 116890 h 584452"/>
                <a:gd name="connsiteX2" fmla="*/ 155314 w 310628"/>
                <a:gd name="connsiteY2" fmla="*/ 0 h 584452"/>
                <a:gd name="connsiteX3" fmla="*/ 310628 w 310628"/>
                <a:gd name="connsiteY3" fmla="*/ 292226 h 584452"/>
                <a:gd name="connsiteX4" fmla="*/ 155314 w 310628"/>
                <a:gd name="connsiteY4" fmla="*/ 584452 h 584452"/>
                <a:gd name="connsiteX5" fmla="*/ 155314 w 310628"/>
                <a:gd name="connsiteY5" fmla="*/ 467562 h 584452"/>
                <a:gd name="connsiteX6" fmla="*/ 0 w 310628"/>
                <a:gd name="connsiteY6" fmla="*/ 467562 h 584452"/>
                <a:gd name="connsiteX7" fmla="*/ 0 w 310628"/>
                <a:gd name="connsiteY7" fmla="*/ 11689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628" h="584452">
                  <a:moveTo>
                    <a:pt x="0" y="116890"/>
                  </a:moveTo>
                  <a:lnTo>
                    <a:pt x="155314" y="116890"/>
                  </a:lnTo>
                  <a:lnTo>
                    <a:pt x="155314" y="0"/>
                  </a:lnTo>
                  <a:lnTo>
                    <a:pt x="310628" y="292226"/>
                  </a:lnTo>
                  <a:lnTo>
                    <a:pt x="155314" y="584452"/>
                  </a:lnTo>
                  <a:lnTo>
                    <a:pt x="155314" y="467562"/>
                  </a:lnTo>
                  <a:lnTo>
                    <a:pt x="0" y="467562"/>
                  </a:lnTo>
                  <a:lnTo>
                    <a:pt x="0" y="1168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6890" rIns="93188" bIns="1168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D9C788-3C75-4A65-B535-08DE38D1DAAE}"/>
                </a:ext>
              </a:extLst>
            </p:cNvPr>
            <p:cNvSpPr/>
            <p:nvPr/>
          </p:nvSpPr>
          <p:spPr>
            <a:xfrm rot="174799">
              <a:off x="6781527" y="3337760"/>
              <a:ext cx="296855" cy="412551"/>
            </a:xfrm>
            <a:custGeom>
              <a:avLst/>
              <a:gdLst>
                <a:gd name="connsiteX0" fmla="*/ 0 w 247869"/>
                <a:gd name="connsiteY0" fmla="*/ 116890 h 584452"/>
                <a:gd name="connsiteX1" fmla="*/ 123935 w 247869"/>
                <a:gd name="connsiteY1" fmla="*/ 116890 h 584452"/>
                <a:gd name="connsiteX2" fmla="*/ 123935 w 247869"/>
                <a:gd name="connsiteY2" fmla="*/ 0 h 584452"/>
                <a:gd name="connsiteX3" fmla="*/ 247869 w 247869"/>
                <a:gd name="connsiteY3" fmla="*/ 292226 h 584452"/>
                <a:gd name="connsiteX4" fmla="*/ 123935 w 247869"/>
                <a:gd name="connsiteY4" fmla="*/ 584452 h 584452"/>
                <a:gd name="connsiteX5" fmla="*/ 123935 w 247869"/>
                <a:gd name="connsiteY5" fmla="*/ 467562 h 584452"/>
                <a:gd name="connsiteX6" fmla="*/ 0 w 247869"/>
                <a:gd name="connsiteY6" fmla="*/ 467562 h 584452"/>
                <a:gd name="connsiteX7" fmla="*/ 0 w 247869"/>
                <a:gd name="connsiteY7" fmla="*/ 11689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869" h="584452">
                  <a:moveTo>
                    <a:pt x="0" y="116890"/>
                  </a:moveTo>
                  <a:lnTo>
                    <a:pt x="123935" y="116890"/>
                  </a:lnTo>
                  <a:lnTo>
                    <a:pt x="123935" y="0"/>
                  </a:lnTo>
                  <a:lnTo>
                    <a:pt x="247869" y="292226"/>
                  </a:lnTo>
                  <a:lnTo>
                    <a:pt x="123935" y="584452"/>
                  </a:lnTo>
                  <a:lnTo>
                    <a:pt x="123935" y="467562"/>
                  </a:lnTo>
                  <a:lnTo>
                    <a:pt x="0" y="467562"/>
                  </a:lnTo>
                  <a:lnTo>
                    <a:pt x="0" y="1168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6889" rIns="74360" bIns="1168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BD4F4B-20F7-41B2-AAD0-6638602331AE}"/>
                </a:ext>
              </a:extLst>
            </p:cNvPr>
            <p:cNvSpPr/>
            <p:nvPr/>
          </p:nvSpPr>
          <p:spPr>
            <a:xfrm rot="5400000">
              <a:off x="5455113" y="4438034"/>
              <a:ext cx="271788" cy="487473"/>
            </a:xfrm>
            <a:custGeom>
              <a:avLst/>
              <a:gdLst>
                <a:gd name="connsiteX0" fmla="*/ 0 w 289165"/>
                <a:gd name="connsiteY0" fmla="*/ 116890 h 584452"/>
                <a:gd name="connsiteX1" fmla="*/ 144583 w 289165"/>
                <a:gd name="connsiteY1" fmla="*/ 116890 h 584452"/>
                <a:gd name="connsiteX2" fmla="*/ 144583 w 289165"/>
                <a:gd name="connsiteY2" fmla="*/ 0 h 584452"/>
                <a:gd name="connsiteX3" fmla="*/ 289165 w 289165"/>
                <a:gd name="connsiteY3" fmla="*/ 292226 h 584452"/>
                <a:gd name="connsiteX4" fmla="*/ 144583 w 289165"/>
                <a:gd name="connsiteY4" fmla="*/ 584452 h 584452"/>
                <a:gd name="connsiteX5" fmla="*/ 144583 w 289165"/>
                <a:gd name="connsiteY5" fmla="*/ 467562 h 584452"/>
                <a:gd name="connsiteX6" fmla="*/ 0 w 289165"/>
                <a:gd name="connsiteY6" fmla="*/ 467562 h 584452"/>
                <a:gd name="connsiteX7" fmla="*/ 0 w 289165"/>
                <a:gd name="connsiteY7" fmla="*/ 11689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65" h="584452">
                  <a:moveTo>
                    <a:pt x="0" y="116890"/>
                  </a:moveTo>
                  <a:lnTo>
                    <a:pt x="144583" y="116890"/>
                  </a:lnTo>
                  <a:lnTo>
                    <a:pt x="144583" y="0"/>
                  </a:lnTo>
                  <a:lnTo>
                    <a:pt x="289165" y="292226"/>
                  </a:lnTo>
                  <a:lnTo>
                    <a:pt x="144583" y="584452"/>
                  </a:lnTo>
                  <a:lnTo>
                    <a:pt x="144583" y="467562"/>
                  </a:lnTo>
                  <a:lnTo>
                    <a:pt x="0" y="467562"/>
                  </a:lnTo>
                  <a:lnTo>
                    <a:pt x="0" y="1168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16889" rIns="86749" bIns="1168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E2604C-7276-44A2-8B79-C6FF3A6B2948}"/>
                </a:ext>
              </a:extLst>
            </p:cNvPr>
            <p:cNvSpPr/>
            <p:nvPr/>
          </p:nvSpPr>
          <p:spPr>
            <a:xfrm>
              <a:off x="3981831" y="3326674"/>
              <a:ext cx="346330" cy="466635"/>
            </a:xfrm>
            <a:custGeom>
              <a:avLst/>
              <a:gdLst>
                <a:gd name="connsiteX0" fmla="*/ 0 w 471439"/>
                <a:gd name="connsiteY0" fmla="*/ 116890 h 584452"/>
                <a:gd name="connsiteX1" fmla="*/ 235720 w 471439"/>
                <a:gd name="connsiteY1" fmla="*/ 116890 h 584452"/>
                <a:gd name="connsiteX2" fmla="*/ 235720 w 471439"/>
                <a:gd name="connsiteY2" fmla="*/ 0 h 584452"/>
                <a:gd name="connsiteX3" fmla="*/ 471439 w 471439"/>
                <a:gd name="connsiteY3" fmla="*/ 292226 h 584452"/>
                <a:gd name="connsiteX4" fmla="*/ 235720 w 471439"/>
                <a:gd name="connsiteY4" fmla="*/ 584452 h 584452"/>
                <a:gd name="connsiteX5" fmla="*/ 235720 w 471439"/>
                <a:gd name="connsiteY5" fmla="*/ 467562 h 584452"/>
                <a:gd name="connsiteX6" fmla="*/ 0 w 471439"/>
                <a:gd name="connsiteY6" fmla="*/ 467562 h 584452"/>
                <a:gd name="connsiteX7" fmla="*/ 0 w 471439"/>
                <a:gd name="connsiteY7" fmla="*/ 11689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439" h="584452">
                  <a:moveTo>
                    <a:pt x="471439" y="467562"/>
                  </a:moveTo>
                  <a:lnTo>
                    <a:pt x="235719" y="467562"/>
                  </a:lnTo>
                  <a:lnTo>
                    <a:pt x="235719" y="584452"/>
                  </a:lnTo>
                  <a:lnTo>
                    <a:pt x="0" y="292226"/>
                  </a:lnTo>
                  <a:lnTo>
                    <a:pt x="235719" y="0"/>
                  </a:lnTo>
                  <a:lnTo>
                    <a:pt x="235719" y="116890"/>
                  </a:lnTo>
                  <a:lnTo>
                    <a:pt x="471439" y="116890"/>
                  </a:lnTo>
                  <a:lnTo>
                    <a:pt x="471439" y="46756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432" tIns="116891" rIns="0" bIns="11688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E28C31-A4B0-47B3-A76E-93E5BE5987E6}"/>
              </a:ext>
            </a:extLst>
          </p:cNvPr>
          <p:cNvSpPr/>
          <p:nvPr/>
        </p:nvSpPr>
        <p:spPr>
          <a:xfrm>
            <a:off x="162561" y="2438399"/>
            <a:ext cx="3854337" cy="1966027"/>
          </a:xfrm>
          <a:custGeom>
            <a:avLst/>
            <a:gdLst>
              <a:gd name="connsiteX0" fmla="*/ 0 w 2042557"/>
              <a:gd name="connsiteY0" fmla="*/ 1134095 h 2268190"/>
              <a:gd name="connsiteX1" fmla="*/ 1021279 w 2042557"/>
              <a:gd name="connsiteY1" fmla="*/ 0 h 2268190"/>
              <a:gd name="connsiteX2" fmla="*/ 2042558 w 2042557"/>
              <a:gd name="connsiteY2" fmla="*/ 1134095 h 2268190"/>
              <a:gd name="connsiteX3" fmla="*/ 1021279 w 2042557"/>
              <a:gd name="connsiteY3" fmla="*/ 2268190 h 2268190"/>
              <a:gd name="connsiteX4" fmla="*/ 0 w 2042557"/>
              <a:gd name="connsiteY4" fmla="*/ 1134095 h 226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557" h="2268190">
                <a:moveTo>
                  <a:pt x="0" y="1134095"/>
                </a:moveTo>
                <a:cubicBezTo>
                  <a:pt x="0" y="507752"/>
                  <a:pt x="457242" y="0"/>
                  <a:pt x="1021279" y="0"/>
                </a:cubicBezTo>
                <a:cubicBezTo>
                  <a:pt x="1585316" y="0"/>
                  <a:pt x="2042558" y="507752"/>
                  <a:pt x="2042558" y="1134095"/>
                </a:cubicBezTo>
                <a:cubicBezTo>
                  <a:pt x="2042558" y="1760438"/>
                  <a:pt x="1585316" y="2268190"/>
                  <a:pt x="1021279" y="2268190"/>
                </a:cubicBezTo>
                <a:cubicBezTo>
                  <a:pt x="457242" y="2268190"/>
                  <a:pt x="0" y="1760438"/>
                  <a:pt x="0" y="113409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108CE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796" tIns="358839" rIns="325796" bIns="358839" numCol="1" spcCol="1270" anchor="ctr" anchorCtr="0">
            <a:noAutofit/>
          </a:bodyPr>
          <a:lstStyle/>
          <a:p>
            <a:pPr lvl="0" algn="ctr">
              <a:defRPr/>
            </a:pPr>
            <a:r>
              <a:rPr lang="as-IN" sz="3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kern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১৭৭২ </a:t>
            </a:r>
            <a:r>
              <a:rPr lang="bn-BD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খ্রিষ্টাব্দে </a:t>
            </a:r>
            <a:r>
              <a:rPr lang="en-US" sz="2800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ঝিনাইদহে</a:t>
            </a:r>
            <a:r>
              <a:rPr lang="en-US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মতান্তরে</a:t>
            </a:r>
            <a:r>
              <a:rPr lang="en-US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কুষ্টিয়ায়</a:t>
            </a:r>
            <a:r>
              <a:rPr lang="bn-BD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জন্ম গ্রহন করেন ।  </a:t>
            </a:r>
            <a:endParaRPr lang="en-US" sz="2800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FB48C-E681-4961-BEB8-996FD9ACC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5"/>
          <a:stretch/>
        </p:blipFill>
        <p:spPr>
          <a:xfrm>
            <a:off x="4406537" y="2351315"/>
            <a:ext cx="2307772" cy="21597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2579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20F4C9-5F3F-4B70-842A-2AFCC3789DB4}"/>
              </a:ext>
            </a:extLst>
          </p:cNvPr>
          <p:cNvSpPr txBox="1"/>
          <p:nvPr/>
        </p:nvSpPr>
        <p:spPr>
          <a:xfrm>
            <a:off x="4286866" y="265471"/>
            <a:ext cx="2890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F720CD5-8DE7-4F38-B587-520F75E17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92" y="1365046"/>
            <a:ext cx="7575756" cy="5050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229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8380" y="2845998"/>
            <a:ext cx="5837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8805" y="2732094"/>
            <a:ext cx="1228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7814" y="5104420"/>
            <a:ext cx="1228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720706-F230-4C0B-B313-383352DD5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25" y="1236458"/>
            <a:ext cx="9257580" cy="542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037FE5-F141-40F5-907A-F4A6370ECDA1}"/>
              </a:ext>
            </a:extLst>
          </p:cNvPr>
          <p:cNvSpPr txBox="1"/>
          <p:nvPr/>
        </p:nvSpPr>
        <p:spPr>
          <a:xfrm>
            <a:off x="4395020" y="206478"/>
            <a:ext cx="2831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9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69079A-C759-4374-A774-D251DB1C81CF}"/>
              </a:ext>
            </a:extLst>
          </p:cNvPr>
          <p:cNvSpPr txBox="1"/>
          <p:nvPr/>
        </p:nvSpPr>
        <p:spPr>
          <a:xfrm>
            <a:off x="4336025" y="137652"/>
            <a:ext cx="1573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8C45E-CFA8-4D1A-8F4A-8ACEF3819812}"/>
              </a:ext>
            </a:extLst>
          </p:cNvPr>
          <p:cNvSpPr/>
          <p:nvPr/>
        </p:nvSpPr>
        <p:spPr>
          <a:xfrm>
            <a:off x="304747" y="1012411"/>
            <a:ext cx="1101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kern="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কূপজল</a:t>
            </a:r>
            <a:endParaRPr lang="en-US" sz="3200" b="1" i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E8F3E-3285-494E-8FD8-B6B71636E225}"/>
              </a:ext>
            </a:extLst>
          </p:cNvPr>
          <p:cNvSpPr/>
          <p:nvPr/>
        </p:nvSpPr>
        <p:spPr>
          <a:xfrm>
            <a:off x="5948516" y="1081236"/>
            <a:ext cx="4895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কূয়ার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A96417-93E9-4058-B62A-EC86ED6B3A87}"/>
              </a:ext>
            </a:extLst>
          </p:cNvPr>
          <p:cNvSpPr/>
          <p:nvPr/>
        </p:nvSpPr>
        <p:spPr>
          <a:xfrm>
            <a:off x="126772" y="3355199"/>
            <a:ext cx="1219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গঙ্গাজল</a:t>
            </a:r>
            <a:endParaRPr kumimoji="0" lang="en-US" sz="3200" b="1" i="1" u="sng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FB3CE-003E-47D5-8672-A06751D31109}"/>
              </a:ext>
            </a:extLst>
          </p:cNvPr>
          <p:cNvSpPr/>
          <p:nvPr/>
        </p:nvSpPr>
        <p:spPr>
          <a:xfrm>
            <a:off x="5877232" y="3076478"/>
            <a:ext cx="555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গঙ্গা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পবিত্রতার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523B1-D510-4AFA-8BE7-24375488493A}"/>
              </a:ext>
            </a:extLst>
          </p:cNvPr>
          <p:cNvSpPr/>
          <p:nvPr/>
        </p:nvSpPr>
        <p:spPr>
          <a:xfrm>
            <a:off x="0" y="5032607"/>
            <a:ext cx="12797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i="1" u="sng" kern="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জেতের</a:t>
            </a:r>
            <a:r>
              <a:rPr lang="en-US" sz="3200" b="1" i="1" u="sng" kern="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kern="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ফাতা</a:t>
            </a:r>
            <a:endParaRPr lang="en-US" sz="3200" b="1" i="1" u="sng" kern="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DADF9-DD30-4CC5-9D23-2DB620D26362}"/>
              </a:ext>
            </a:extLst>
          </p:cNvPr>
          <p:cNvSpPr/>
          <p:nvPr/>
        </p:nvSpPr>
        <p:spPr>
          <a:xfrm>
            <a:off x="5876205" y="5140339"/>
            <a:ext cx="5177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নিশান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b="1" i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B2887D-E03E-48F8-A101-AF26F4AB6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62" y="2754776"/>
            <a:ext cx="3569465" cy="19792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0E6F72-1BC9-4961-AD5C-7235C9350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51" y="902825"/>
            <a:ext cx="3576577" cy="17825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93CFB7-130D-48F5-B629-151718A31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3353"/>
          <a:stretch/>
        </p:blipFill>
        <p:spPr>
          <a:xfrm>
            <a:off x="1828799" y="4780344"/>
            <a:ext cx="3588153" cy="19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</TotalTime>
  <Words>1352</Words>
  <Application>Microsoft Office PowerPoint</Application>
  <PresentationFormat>Custom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Rajab Ali</cp:lastModifiedBy>
  <cp:revision>368</cp:revision>
  <dcterms:created xsi:type="dcterms:W3CDTF">2020-05-20T10:45:57Z</dcterms:created>
  <dcterms:modified xsi:type="dcterms:W3CDTF">2020-07-03T23:48:11Z</dcterms:modified>
</cp:coreProperties>
</file>