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7"/>
  </p:notesMasterIdLst>
  <p:sldIdLst>
    <p:sldId id="311" r:id="rId2"/>
    <p:sldId id="303" r:id="rId3"/>
    <p:sldId id="318" r:id="rId4"/>
    <p:sldId id="297" r:id="rId5"/>
    <p:sldId id="274" r:id="rId6"/>
    <p:sldId id="285" r:id="rId7"/>
    <p:sldId id="283" r:id="rId8"/>
    <p:sldId id="289" r:id="rId9"/>
    <p:sldId id="292" r:id="rId10"/>
    <p:sldId id="319" r:id="rId11"/>
    <p:sldId id="312" r:id="rId12"/>
    <p:sldId id="314" r:id="rId13"/>
    <p:sldId id="295" r:id="rId14"/>
    <p:sldId id="298" r:id="rId15"/>
    <p:sldId id="3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0E0"/>
    <a:srgbClr val="8DEF57"/>
    <a:srgbClr val="5893D4"/>
    <a:srgbClr val="00467A"/>
    <a:srgbClr val="28A5C2"/>
    <a:srgbClr val="43AEFF"/>
    <a:srgbClr val="C5EAF3"/>
    <a:srgbClr val="8ACFF6"/>
    <a:srgbClr val="B6CBE4"/>
    <a:srgbClr val="82A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60"/>
  </p:normalViewPr>
  <p:slideViewPr>
    <p:cSldViewPr>
      <p:cViewPr>
        <p:scale>
          <a:sx n="70" d="100"/>
          <a:sy n="70" d="100"/>
        </p:scale>
        <p:origin x="80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EB14F-38EE-45A2-AD31-9A41AFDAAF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6E7FD-8095-4300-91CB-8D448C175ACB}">
      <dgm:prSet phldrT="[Text]"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1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বলবিজ্ঞান </a:t>
          </a:r>
          <a:endParaRPr lang="en-US" sz="1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6F4606-6B38-4804-89D0-B45B27533E4B}" type="parTrans" cxnId="{12D1A8E5-BE30-406B-8FA0-AF70EB7599D5}">
      <dgm:prSet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3EB619BB-5C5B-43D0-8854-6ABC5F31ED15}" type="sibTrans" cxnId="{12D1A8E5-BE30-406B-8FA0-AF70EB7599D5}">
      <dgm:prSet/>
      <dgm:spPr/>
      <dgm:t>
        <a:bodyPr/>
        <a:lstStyle/>
        <a:p>
          <a:endParaRPr lang="en-US"/>
        </a:p>
      </dgm:t>
    </dgm:pt>
    <dgm:pt modelId="{F9933AA5-0234-4D31-A038-C96D3AC5BD2A}">
      <dgm:prSet phldrT="[Text]"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1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শব্দবিজ্ঞান </a:t>
          </a:r>
          <a:endParaRPr lang="en-US" sz="1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D4513F-92AE-462B-A054-AA7899305486}" type="parTrans" cxnId="{45CB77DC-141C-46A5-A090-63FA23D3BFCE}">
      <dgm:prSet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2CF2EE6B-4503-46DD-B2F9-7F0409F88174}" type="sibTrans" cxnId="{45CB77DC-141C-46A5-A090-63FA23D3BFCE}">
      <dgm:prSet/>
      <dgm:spPr/>
      <dgm:t>
        <a:bodyPr/>
        <a:lstStyle/>
        <a:p>
          <a:endParaRPr lang="en-US"/>
        </a:p>
      </dgm:t>
    </dgm:pt>
    <dgm:pt modelId="{DBF86788-C48D-4603-8F22-4D9DBA99A11C}">
      <dgm:prSet phldrT="[Text]"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2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আধুনিক পদার্থবিজ্ঞান </a:t>
          </a:r>
          <a:endParaRPr lang="en-US" sz="20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29E8BD-E2CF-4EF1-95F1-6E895BEB401F}" type="parTrans" cxnId="{F93BE0CF-6D46-4FFD-A616-E026AFED6155}">
      <dgm:prSet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0B7555D4-122F-4DC9-8CD3-1B7498FCB879}" type="sibTrans" cxnId="{F93BE0CF-6D46-4FFD-A616-E026AFED6155}">
      <dgm:prSet/>
      <dgm:spPr/>
      <dgm:t>
        <a:bodyPr/>
        <a:lstStyle/>
        <a:p>
          <a:endParaRPr lang="en-US"/>
        </a:p>
      </dgm:t>
    </dgm:pt>
    <dgm:pt modelId="{98F97D54-5B0A-413E-968E-1FAA8F775925}">
      <dgm:prSet phldrT="[Text]"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1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আনবিক ও পারমাণবিক পদার্থবিজ্ঞান </a:t>
          </a:r>
          <a:endParaRPr lang="en-US" sz="1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F8726A-0BDE-44FD-89E6-5E62C0F87B58}" type="parTrans" cxnId="{ED329F94-A121-4CF6-8962-7D72E0D2EF8F}">
      <dgm:prSet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26A960DA-C489-4DBF-9AB4-A06FA6AE249B}" type="sibTrans" cxnId="{ED329F94-A121-4CF6-8962-7D72E0D2EF8F}">
      <dgm:prSet/>
      <dgm:spPr/>
      <dgm:t>
        <a:bodyPr/>
        <a:lstStyle/>
        <a:p>
          <a:endParaRPr lang="en-US"/>
        </a:p>
      </dgm:t>
    </dgm:pt>
    <dgm:pt modelId="{B6F23945-DF1B-487C-BE2A-F63B5051D421}">
      <dgm:prSet phldrT="[Text]"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ক্লাসিক্যাল পদার্থবিজ্ঞান </a:t>
          </a:r>
          <a:endParaRPr lang="en-US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C40395-B4FC-4F0B-9BAB-37732EFB30EE}" type="sibTrans" cxnId="{CC7FD9DC-DC55-4C24-B8A5-403FCADF9486}">
      <dgm:prSet/>
      <dgm:spPr/>
      <dgm:t>
        <a:bodyPr/>
        <a:lstStyle/>
        <a:p>
          <a:endParaRPr lang="en-US"/>
        </a:p>
      </dgm:t>
    </dgm:pt>
    <dgm:pt modelId="{AF337E1F-3885-4339-955C-1358934E36FF}" type="parTrans" cxnId="{CC7FD9DC-DC55-4C24-B8A5-403FCADF9486}">
      <dgm:prSet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70F61F54-8105-4105-B86D-A8C459E87337}">
      <dgm:prSet phldrT="[Text]"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পদার্থবিজ্ঞান</a:t>
          </a:r>
          <a:r>
            <a:rPr lang="bn-IN" sz="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1E61BF-5D81-4083-8B13-4DE9533F82B3}" type="sibTrans" cxnId="{CDCBFC00-5DAD-4896-9B42-5E3EEDB660CC}">
      <dgm:prSet/>
      <dgm:spPr/>
      <dgm:t>
        <a:bodyPr/>
        <a:lstStyle/>
        <a:p>
          <a:endParaRPr lang="en-US"/>
        </a:p>
      </dgm:t>
    </dgm:pt>
    <dgm:pt modelId="{BA469EDD-41AA-4D06-AC18-75907F1D52B9}" type="parTrans" cxnId="{CDCBFC00-5DAD-4896-9B42-5E3EEDB660CC}">
      <dgm:prSet/>
      <dgm:spPr/>
      <dgm:t>
        <a:bodyPr/>
        <a:lstStyle/>
        <a:p>
          <a:endParaRPr lang="en-US"/>
        </a:p>
      </dgm:t>
    </dgm:pt>
    <dgm:pt modelId="{9610F61F-CD85-4C70-92E5-670E210ECA63}">
      <dgm:prSet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1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নিউক্লিয় পদার্থবিজ্ঞান </a:t>
          </a:r>
          <a:endParaRPr lang="en-US" sz="1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24A121-D871-4694-B9E5-2D07EB84A155}" type="parTrans" cxnId="{7D12AA8E-83AF-4591-8C5D-6E4F73C00BFB}">
      <dgm:prSet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05349820-6B4E-4F69-9E92-5A5CC25C287C}" type="sibTrans" cxnId="{7D12AA8E-83AF-4591-8C5D-6E4F73C00BFB}">
      <dgm:prSet/>
      <dgm:spPr/>
      <dgm:t>
        <a:bodyPr/>
        <a:lstStyle/>
        <a:p>
          <a:endParaRPr lang="en-US"/>
        </a:p>
      </dgm:t>
    </dgm:pt>
    <dgm:pt modelId="{6E248941-02D7-4547-98D4-B02F294F28E0}">
      <dgm:prSet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1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 ও</a:t>
          </a:r>
          <a:r>
            <a:rPr lang="bn-IN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তাপগতিবিজ্ঞান</a:t>
          </a:r>
          <a:r>
            <a:rPr lang="bn-IN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CF06A7-35CF-4996-B346-930AB59E5EDC}" type="parTrans" cxnId="{BD1F2973-3B6F-426C-ABF6-99FD1C6D9116}">
      <dgm:prSet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EF51D724-23AB-430A-AB18-EB2333667DBA}" type="sibTrans" cxnId="{BD1F2973-3B6F-426C-ABF6-99FD1C6D9116}">
      <dgm:prSet/>
      <dgm:spPr/>
      <dgm:t>
        <a:bodyPr/>
        <a:lstStyle/>
        <a:p>
          <a:endParaRPr lang="en-US"/>
        </a:p>
      </dgm:t>
    </dgm:pt>
    <dgm:pt modelId="{E0B46E91-7DAF-4D4F-AEC4-A316363F7EB2}">
      <dgm:prSet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1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বিদ্যুৎ ও  চৌম্বকবিজ্ঞান </a:t>
          </a:r>
          <a:endParaRPr lang="en-US" sz="1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1B8364-2325-4798-B394-E89F70085553}" type="parTrans" cxnId="{BF976A92-177E-4D2D-9ABB-108271FCA226}">
      <dgm:prSet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33C0DABC-4E41-46F8-8974-622660632A70}" type="sibTrans" cxnId="{BF976A92-177E-4D2D-9ABB-108271FCA226}">
      <dgm:prSet/>
      <dgm:spPr/>
      <dgm:t>
        <a:bodyPr/>
        <a:lstStyle/>
        <a:p>
          <a:endParaRPr lang="en-US"/>
        </a:p>
      </dgm:t>
    </dgm:pt>
    <dgm:pt modelId="{C9012C28-4179-4B53-BD4C-DCC515C79861}">
      <dgm:prSet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1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আলোক বিজ্ঞান </a:t>
          </a:r>
          <a:endParaRPr lang="en-US" sz="1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FFC183-4518-4AB4-8A07-BF9E5FF05A50}" type="parTrans" cxnId="{D1855390-D79E-44E2-9DB0-11E3C864B40E}">
      <dgm:prSet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E0CD83F5-FC76-4DBD-B896-08AFC5D06D00}" type="sibTrans" cxnId="{D1855390-D79E-44E2-9DB0-11E3C864B40E}">
      <dgm:prSet/>
      <dgm:spPr/>
      <dgm:t>
        <a:bodyPr/>
        <a:lstStyle/>
        <a:p>
          <a:endParaRPr lang="en-US"/>
        </a:p>
      </dgm:t>
    </dgm:pt>
    <dgm:pt modelId="{D69D8D19-0475-459B-8E2C-F671DF5A9802}">
      <dgm:prSet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1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কঠিন</a:t>
          </a:r>
          <a:r>
            <a:rPr lang="bn-IN" sz="1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1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অবস্থার পদার্থবিজ্ঞান  </a:t>
          </a:r>
          <a:endParaRPr lang="en-US" sz="1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5F396-4D09-43A6-858A-A6C896F0B7FE}" type="parTrans" cxnId="{2BFEF0EC-A06E-42C2-9003-2734D26308C1}">
      <dgm:prSet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2E80C4CA-1918-4233-99E2-7769253DB4F6}" type="sibTrans" cxnId="{2BFEF0EC-A06E-42C2-9003-2734D26308C1}">
      <dgm:prSet/>
      <dgm:spPr/>
      <dgm:t>
        <a:bodyPr/>
        <a:lstStyle/>
        <a:p>
          <a:endParaRPr lang="en-US"/>
        </a:p>
      </dgm:t>
    </dgm:pt>
    <dgm:pt modelId="{A1851008-D948-488C-B0FC-BD8F72E0F2F1}">
      <dgm:prSet custT="1"/>
      <dgm:spPr>
        <a:noFill/>
        <a:ln w="6350">
          <a:solidFill>
            <a:srgbClr val="8DEF57"/>
          </a:solidFill>
        </a:ln>
      </dgm:spPr>
      <dgm:t>
        <a:bodyPr/>
        <a:lstStyle/>
        <a:p>
          <a:r>
            <a:rPr lang="bn-IN" sz="1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পারটিকল ফিজিক্স </a:t>
          </a:r>
          <a:endParaRPr lang="en-US" sz="1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1363EF-A91D-4644-88C2-522422C429DA}" type="parTrans" cxnId="{16DE3E28-A6F6-4607-AAD9-D8E536C628FF}">
      <dgm:prSet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546F25CA-ED8E-492C-9BBE-DFD5FEB32BB3}" type="sibTrans" cxnId="{16DE3E28-A6F6-4607-AAD9-D8E536C628FF}">
      <dgm:prSet/>
      <dgm:spPr/>
      <dgm:t>
        <a:bodyPr/>
        <a:lstStyle/>
        <a:p>
          <a:endParaRPr lang="en-US"/>
        </a:p>
      </dgm:t>
    </dgm:pt>
    <dgm:pt modelId="{41F560A6-F42A-4413-AC72-F4A260AA1423}" type="pres">
      <dgm:prSet presAssocID="{A5FEB14F-38EE-45A2-AD31-9A41AFDAAF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D0DAB7-4BB3-4D9D-83A3-6AC43658C47B}" type="pres">
      <dgm:prSet presAssocID="{70F61F54-8105-4105-B86D-A8C459E87337}" presName="hierRoot1" presStyleCnt="0"/>
      <dgm:spPr/>
    </dgm:pt>
    <dgm:pt modelId="{719FE485-D8E9-49A4-93A7-981E9E78E766}" type="pres">
      <dgm:prSet presAssocID="{70F61F54-8105-4105-B86D-A8C459E87337}" presName="composite" presStyleCnt="0"/>
      <dgm:spPr/>
    </dgm:pt>
    <dgm:pt modelId="{B0E9D00D-C213-4D78-B21C-03AC962C3807}" type="pres">
      <dgm:prSet presAssocID="{70F61F54-8105-4105-B86D-A8C459E87337}" presName="background" presStyleLbl="node0" presStyleIdx="0" presStyleCnt="1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88ECDEBD-E333-4310-94E1-AF9794E56ED9}" type="pres">
      <dgm:prSet presAssocID="{70F61F54-8105-4105-B86D-A8C459E87337}" presName="text" presStyleLbl="fgAcc0" presStyleIdx="0" presStyleCnt="1" custScaleX="456174" custScaleY="239818" custLinFactY="-100000" custLinFactNeighborX="-16522" custLinFactNeighborY="-180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E8EC61-E0D4-4DAF-A086-FA43E744D2FD}" type="pres">
      <dgm:prSet presAssocID="{70F61F54-8105-4105-B86D-A8C459E87337}" presName="hierChild2" presStyleCnt="0"/>
      <dgm:spPr/>
    </dgm:pt>
    <dgm:pt modelId="{C243E252-4FDA-4804-8E1D-0870635DCFA4}" type="pres">
      <dgm:prSet presAssocID="{AF337E1F-3885-4339-955C-1358934E36F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560C4D3-0E76-4848-9E37-FB0582EBFE91}" type="pres">
      <dgm:prSet presAssocID="{B6F23945-DF1B-487C-BE2A-F63B5051D421}" presName="hierRoot2" presStyleCnt="0"/>
      <dgm:spPr/>
    </dgm:pt>
    <dgm:pt modelId="{344BF77A-5C24-4154-A125-6819C85E6D27}" type="pres">
      <dgm:prSet presAssocID="{B6F23945-DF1B-487C-BE2A-F63B5051D421}" presName="composite2" presStyleCnt="0"/>
      <dgm:spPr/>
    </dgm:pt>
    <dgm:pt modelId="{5E6F02B9-D11D-410A-91FC-054D1358CC96}" type="pres">
      <dgm:prSet presAssocID="{B6F23945-DF1B-487C-BE2A-F63B5051D421}" presName="background2" presStyleLbl="node2" presStyleIdx="0" presStyleCnt="2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4161ECCB-6EAE-49A4-959E-F90642DF0209}" type="pres">
      <dgm:prSet presAssocID="{B6F23945-DF1B-487C-BE2A-F63B5051D421}" presName="text2" presStyleLbl="fgAcc2" presStyleIdx="0" presStyleCnt="2" custScaleX="479293" custScaleY="257493" custLinFactNeighborX="9953" custLinFactNeighborY="-856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D05066-A640-428B-A540-43607F8DC47A}" type="pres">
      <dgm:prSet presAssocID="{B6F23945-DF1B-487C-BE2A-F63B5051D421}" presName="hierChild3" presStyleCnt="0"/>
      <dgm:spPr/>
    </dgm:pt>
    <dgm:pt modelId="{9E0B7FAD-8600-41AD-922F-2146B0C8F8CB}" type="pres">
      <dgm:prSet presAssocID="{7A6F4606-6B38-4804-89D0-B45B27533E4B}" presName="Name17" presStyleLbl="parChTrans1D3" presStyleIdx="0" presStyleCnt="9"/>
      <dgm:spPr/>
      <dgm:t>
        <a:bodyPr/>
        <a:lstStyle/>
        <a:p>
          <a:endParaRPr lang="en-US"/>
        </a:p>
      </dgm:t>
    </dgm:pt>
    <dgm:pt modelId="{1A777CCC-0CC2-4E97-9B95-69347F08265F}" type="pres">
      <dgm:prSet presAssocID="{1466E7FD-8095-4300-91CB-8D448C175ACB}" presName="hierRoot3" presStyleCnt="0"/>
      <dgm:spPr/>
    </dgm:pt>
    <dgm:pt modelId="{03AD6C7D-F67A-40EC-AEE3-AB5BD412C97D}" type="pres">
      <dgm:prSet presAssocID="{1466E7FD-8095-4300-91CB-8D448C175ACB}" presName="composite3" presStyleCnt="0"/>
      <dgm:spPr/>
    </dgm:pt>
    <dgm:pt modelId="{94AA29C5-6241-4D70-8D60-5CC4C0407A85}" type="pres">
      <dgm:prSet presAssocID="{1466E7FD-8095-4300-91CB-8D448C175ACB}" presName="background3" presStyleLbl="node3" presStyleIdx="0" presStyleCnt="9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B0188B39-E22C-4611-B6D7-EA5F286BCA88}" type="pres">
      <dgm:prSet presAssocID="{1466E7FD-8095-4300-91CB-8D448C175ACB}" presName="text3" presStyleLbl="fgAcc3" presStyleIdx="0" presStyleCnt="9" custScaleX="315540" custScaleY="190532" custLinFactY="55690" custLinFactNeighborX="-6823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1ED1BF-E0BC-45DC-B278-BDCE1206FCE5}" type="pres">
      <dgm:prSet presAssocID="{1466E7FD-8095-4300-91CB-8D448C175ACB}" presName="hierChild4" presStyleCnt="0"/>
      <dgm:spPr/>
    </dgm:pt>
    <dgm:pt modelId="{00D0772A-E289-4999-BB8D-EDAEF2AE3982}" type="pres">
      <dgm:prSet presAssocID="{11D4513F-92AE-462B-A054-AA7899305486}" presName="Name17" presStyleLbl="parChTrans1D3" presStyleIdx="1" presStyleCnt="9"/>
      <dgm:spPr/>
      <dgm:t>
        <a:bodyPr/>
        <a:lstStyle/>
        <a:p>
          <a:endParaRPr lang="en-US"/>
        </a:p>
      </dgm:t>
    </dgm:pt>
    <dgm:pt modelId="{9FC3356E-692D-4EB5-A653-0140C7E095A1}" type="pres">
      <dgm:prSet presAssocID="{F9933AA5-0234-4D31-A038-C96D3AC5BD2A}" presName="hierRoot3" presStyleCnt="0"/>
      <dgm:spPr/>
    </dgm:pt>
    <dgm:pt modelId="{FBE35326-CAB1-4991-8462-FBA718660A1F}" type="pres">
      <dgm:prSet presAssocID="{F9933AA5-0234-4D31-A038-C96D3AC5BD2A}" presName="composite3" presStyleCnt="0"/>
      <dgm:spPr/>
    </dgm:pt>
    <dgm:pt modelId="{72740A62-6C61-407D-AF1E-002A7384E7DC}" type="pres">
      <dgm:prSet presAssocID="{F9933AA5-0234-4D31-A038-C96D3AC5BD2A}" presName="background3" presStyleLbl="node3" presStyleIdx="1" presStyleCnt="9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0E35826D-AE1C-49C2-B0D5-0D784E2B8062}" type="pres">
      <dgm:prSet presAssocID="{F9933AA5-0234-4D31-A038-C96D3AC5BD2A}" presName="text3" presStyleLbl="fgAcc3" presStyleIdx="1" presStyleCnt="9" custScaleX="242254" custScaleY="153319" custLinFactY="55690" custLinFactNeighborX="-3859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CED2B5-7E42-4938-BC4D-7A92012ACD8A}" type="pres">
      <dgm:prSet presAssocID="{F9933AA5-0234-4D31-A038-C96D3AC5BD2A}" presName="hierChild4" presStyleCnt="0"/>
      <dgm:spPr/>
    </dgm:pt>
    <dgm:pt modelId="{1CC428C9-F5CB-4474-9E41-627BB9F7C5B5}" type="pres">
      <dgm:prSet presAssocID="{5CCF06A7-35CF-4996-B346-930AB59E5EDC}" presName="Name17" presStyleLbl="parChTrans1D3" presStyleIdx="2" presStyleCnt="9"/>
      <dgm:spPr/>
      <dgm:t>
        <a:bodyPr/>
        <a:lstStyle/>
        <a:p>
          <a:endParaRPr lang="en-US"/>
        </a:p>
      </dgm:t>
    </dgm:pt>
    <dgm:pt modelId="{7FC53945-8DC6-4961-8139-697E3E8FF756}" type="pres">
      <dgm:prSet presAssocID="{6E248941-02D7-4547-98D4-B02F294F28E0}" presName="hierRoot3" presStyleCnt="0"/>
      <dgm:spPr/>
    </dgm:pt>
    <dgm:pt modelId="{46AAE74A-2F38-4A14-B60F-191C1AD51D37}" type="pres">
      <dgm:prSet presAssocID="{6E248941-02D7-4547-98D4-B02F294F28E0}" presName="composite3" presStyleCnt="0"/>
      <dgm:spPr/>
    </dgm:pt>
    <dgm:pt modelId="{B961475F-26F1-477B-BB9F-CD82930F5257}" type="pres">
      <dgm:prSet presAssocID="{6E248941-02D7-4547-98D4-B02F294F28E0}" presName="background3" presStyleLbl="node3" presStyleIdx="2" presStyleCnt="9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16CFBA10-B107-4055-BF55-E36DB85E1C57}" type="pres">
      <dgm:prSet presAssocID="{6E248941-02D7-4547-98D4-B02F294F28E0}" presName="text3" presStyleLbl="fgAcc3" presStyleIdx="2" presStyleCnt="9" custScaleX="276489" custScaleY="183321" custLinFactY="55690" custLinFactNeighborX="-2253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CF541-F3D3-48CC-9220-1A85C0ED79F3}" type="pres">
      <dgm:prSet presAssocID="{6E248941-02D7-4547-98D4-B02F294F28E0}" presName="hierChild4" presStyleCnt="0"/>
      <dgm:spPr/>
    </dgm:pt>
    <dgm:pt modelId="{DCD5D4D3-3B42-4A02-977B-C835A24F2A2E}" type="pres">
      <dgm:prSet presAssocID="{F51B8364-2325-4798-B394-E89F70085553}" presName="Name17" presStyleLbl="parChTrans1D3" presStyleIdx="3" presStyleCnt="9"/>
      <dgm:spPr/>
      <dgm:t>
        <a:bodyPr/>
        <a:lstStyle/>
        <a:p>
          <a:endParaRPr lang="en-US"/>
        </a:p>
      </dgm:t>
    </dgm:pt>
    <dgm:pt modelId="{1E0C1724-87FC-47F6-8844-7A1888F0266F}" type="pres">
      <dgm:prSet presAssocID="{E0B46E91-7DAF-4D4F-AEC4-A316363F7EB2}" presName="hierRoot3" presStyleCnt="0"/>
      <dgm:spPr/>
    </dgm:pt>
    <dgm:pt modelId="{CCCE4E45-C5CD-4CF7-B1C8-B6736D862AC8}" type="pres">
      <dgm:prSet presAssocID="{E0B46E91-7DAF-4D4F-AEC4-A316363F7EB2}" presName="composite3" presStyleCnt="0"/>
      <dgm:spPr/>
    </dgm:pt>
    <dgm:pt modelId="{26592B45-2731-4BB5-B241-FE14D73A075E}" type="pres">
      <dgm:prSet presAssocID="{E0B46E91-7DAF-4D4F-AEC4-A316363F7EB2}" presName="background3" presStyleLbl="node3" presStyleIdx="3" presStyleCnt="9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A0F053D0-EC1B-4CB2-AED2-86E4331ACA13}" type="pres">
      <dgm:prSet presAssocID="{E0B46E91-7DAF-4D4F-AEC4-A316363F7EB2}" presName="text3" presStyleLbl="fgAcc3" presStyleIdx="3" presStyleCnt="9" custScaleX="272284" custScaleY="217684" custLinFactY="39676" custLinFactNeighborX="-2411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9FD43E-9C1B-41A0-8C1D-041E99D243EB}" type="pres">
      <dgm:prSet presAssocID="{E0B46E91-7DAF-4D4F-AEC4-A316363F7EB2}" presName="hierChild4" presStyleCnt="0"/>
      <dgm:spPr/>
    </dgm:pt>
    <dgm:pt modelId="{DC93E89C-6EAB-458A-AEF6-7BA13A09FF5A}" type="pres">
      <dgm:prSet presAssocID="{ACFFC183-4518-4AB4-8A07-BF9E5FF05A50}" presName="Name17" presStyleLbl="parChTrans1D3" presStyleIdx="4" presStyleCnt="9"/>
      <dgm:spPr/>
      <dgm:t>
        <a:bodyPr/>
        <a:lstStyle/>
        <a:p>
          <a:endParaRPr lang="en-US"/>
        </a:p>
      </dgm:t>
    </dgm:pt>
    <dgm:pt modelId="{2B4FA63B-3E1A-4A84-AF1A-F53D4BB79D70}" type="pres">
      <dgm:prSet presAssocID="{C9012C28-4179-4B53-BD4C-DCC515C79861}" presName="hierRoot3" presStyleCnt="0"/>
      <dgm:spPr/>
    </dgm:pt>
    <dgm:pt modelId="{3E9C6CAC-8644-404A-B74D-BFFB8FB1EA37}" type="pres">
      <dgm:prSet presAssocID="{C9012C28-4179-4B53-BD4C-DCC515C79861}" presName="composite3" presStyleCnt="0"/>
      <dgm:spPr/>
    </dgm:pt>
    <dgm:pt modelId="{2252E2F2-8B3A-494E-A797-EC038B993950}" type="pres">
      <dgm:prSet presAssocID="{C9012C28-4179-4B53-BD4C-DCC515C79861}" presName="background3" presStyleLbl="node3" presStyleIdx="4" presStyleCnt="9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1F3AF0A1-3F36-46BE-B4A2-C65ECCF86A99}" type="pres">
      <dgm:prSet presAssocID="{C9012C28-4179-4B53-BD4C-DCC515C79861}" presName="text3" presStyleLbl="fgAcc3" presStyleIdx="4" presStyleCnt="9" custScaleX="258429" custScaleY="212160" custLinFactY="57187" custLinFactNeighborX="-2628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63D741-6682-44AD-9B54-57D49ECFE62E}" type="pres">
      <dgm:prSet presAssocID="{C9012C28-4179-4B53-BD4C-DCC515C79861}" presName="hierChild4" presStyleCnt="0"/>
      <dgm:spPr/>
    </dgm:pt>
    <dgm:pt modelId="{F92350C1-5EAE-44EF-B7E4-7DC043269B94}" type="pres">
      <dgm:prSet presAssocID="{AD29E8BD-E2CF-4EF1-95F1-6E895BEB401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1BDF53D-E819-4772-ABE1-3EE28249ABC3}" type="pres">
      <dgm:prSet presAssocID="{DBF86788-C48D-4603-8F22-4D9DBA99A11C}" presName="hierRoot2" presStyleCnt="0"/>
      <dgm:spPr/>
    </dgm:pt>
    <dgm:pt modelId="{4D2A148C-376F-46A5-A2CD-7C4CE65CDA3D}" type="pres">
      <dgm:prSet presAssocID="{DBF86788-C48D-4603-8F22-4D9DBA99A11C}" presName="composite2" presStyleCnt="0"/>
      <dgm:spPr/>
    </dgm:pt>
    <dgm:pt modelId="{88990043-C05E-4EFF-885F-F0110C375EE2}" type="pres">
      <dgm:prSet presAssocID="{DBF86788-C48D-4603-8F22-4D9DBA99A11C}" presName="background2" presStyleLbl="node2" presStyleIdx="1" presStyleCnt="2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AB1E5394-179C-42DF-8CE7-0232359F3974}" type="pres">
      <dgm:prSet presAssocID="{DBF86788-C48D-4603-8F22-4D9DBA99A11C}" presName="text2" presStyleLbl="fgAcc2" presStyleIdx="1" presStyleCnt="2" custAng="0" custScaleX="386957" custScaleY="233752" custLinFactNeighborX="62186" custLinFactNeighborY="-856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8BFFD0-547F-4E14-8A42-7F64EED5F68A}" type="pres">
      <dgm:prSet presAssocID="{DBF86788-C48D-4603-8F22-4D9DBA99A11C}" presName="hierChild3" presStyleCnt="0"/>
      <dgm:spPr/>
    </dgm:pt>
    <dgm:pt modelId="{7152C558-42AD-4EB9-9051-D8C6C74511DF}" type="pres">
      <dgm:prSet presAssocID="{50F8726A-0BDE-44FD-89E6-5E62C0F87B58}" presName="Name17" presStyleLbl="parChTrans1D3" presStyleIdx="5" presStyleCnt="9" custSzX="1517885" custSzY="270884"/>
      <dgm:spPr/>
      <dgm:t>
        <a:bodyPr/>
        <a:lstStyle/>
        <a:p>
          <a:endParaRPr lang="en-US"/>
        </a:p>
      </dgm:t>
    </dgm:pt>
    <dgm:pt modelId="{517A2720-874E-4C82-8B60-ED4A090776E6}" type="pres">
      <dgm:prSet presAssocID="{98F97D54-5B0A-413E-968E-1FAA8F775925}" presName="hierRoot3" presStyleCnt="0"/>
      <dgm:spPr/>
    </dgm:pt>
    <dgm:pt modelId="{6D0E6A19-7500-4BBD-B177-7E75ADF53D31}" type="pres">
      <dgm:prSet presAssocID="{98F97D54-5B0A-413E-968E-1FAA8F775925}" presName="composite3" presStyleCnt="0"/>
      <dgm:spPr/>
    </dgm:pt>
    <dgm:pt modelId="{64CD8054-E7E6-4586-8910-260F8B2C9EC0}" type="pres">
      <dgm:prSet presAssocID="{98F97D54-5B0A-413E-968E-1FAA8F775925}" presName="background3" presStyleLbl="node3" presStyleIdx="5" presStyleCnt="9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DE63D384-9E9A-495F-A5EA-B12D6C110DE7}" type="pres">
      <dgm:prSet presAssocID="{98F97D54-5B0A-413E-968E-1FAA8F775925}" presName="text3" presStyleLbl="fgAcc3" presStyleIdx="5" presStyleCnt="9" custScaleX="274575" custScaleY="263477" custLinFactY="207420" custLinFactNeighborX="-22874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1978F0-0470-40AD-9F95-C297BDF125DE}" type="pres">
      <dgm:prSet presAssocID="{98F97D54-5B0A-413E-968E-1FAA8F775925}" presName="hierChild4" presStyleCnt="0"/>
      <dgm:spPr/>
    </dgm:pt>
    <dgm:pt modelId="{D558A563-3690-4D8D-92B5-47DB5B1731B5}" type="pres">
      <dgm:prSet presAssocID="{6624A121-D871-4694-B9E5-2D07EB84A155}" presName="Name17" presStyleLbl="parChTrans1D3" presStyleIdx="6" presStyleCnt="9"/>
      <dgm:spPr/>
      <dgm:t>
        <a:bodyPr/>
        <a:lstStyle/>
        <a:p>
          <a:endParaRPr lang="en-US"/>
        </a:p>
      </dgm:t>
    </dgm:pt>
    <dgm:pt modelId="{461EF595-33B4-4F49-8707-2A45A7FF0012}" type="pres">
      <dgm:prSet presAssocID="{9610F61F-CD85-4C70-92E5-670E210ECA63}" presName="hierRoot3" presStyleCnt="0"/>
      <dgm:spPr/>
    </dgm:pt>
    <dgm:pt modelId="{8177A24E-5232-4961-923F-B0E73136C927}" type="pres">
      <dgm:prSet presAssocID="{9610F61F-CD85-4C70-92E5-670E210ECA63}" presName="composite3" presStyleCnt="0"/>
      <dgm:spPr/>
    </dgm:pt>
    <dgm:pt modelId="{223841AC-C919-4A9F-B9B2-F0E9F6F4766F}" type="pres">
      <dgm:prSet presAssocID="{9610F61F-CD85-4C70-92E5-670E210ECA63}" presName="background3" presStyleLbl="node3" presStyleIdx="6" presStyleCnt="9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2B830F31-A418-40C2-BA70-EC352CDE63B7}" type="pres">
      <dgm:prSet presAssocID="{9610F61F-CD85-4C70-92E5-670E210ECA63}" presName="text3" presStyleLbl="fgAcc3" presStyleIdx="6" presStyleCnt="9" custScaleX="248279" custScaleY="269891" custLinFactY="300000" custLinFactNeighborX="-23657" custLinFactNeighborY="308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3A5C5-E59F-4EB1-A0D1-8123CEB88BA0}" type="pres">
      <dgm:prSet presAssocID="{9610F61F-CD85-4C70-92E5-670E210ECA63}" presName="hierChild4" presStyleCnt="0"/>
      <dgm:spPr/>
    </dgm:pt>
    <dgm:pt modelId="{E989E0EB-91BD-4E05-AF4C-34EF9FC27378}" type="pres">
      <dgm:prSet presAssocID="{42D5F396-4D09-43A6-858A-A6C896F0B7FE}" presName="Name17" presStyleLbl="parChTrans1D3" presStyleIdx="7" presStyleCnt="9"/>
      <dgm:spPr/>
      <dgm:t>
        <a:bodyPr/>
        <a:lstStyle/>
        <a:p>
          <a:endParaRPr lang="en-US"/>
        </a:p>
      </dgm:t>
    </dgm:pt>
    <dgm:pt modelId="{B636F5F5-87EE-4C82-ADFB-DDF1EAF0CC5E}" type="pres">
      <dgm:prSet presAssocID="{D69D8D19-0475-459B-8E2C-F671DF5A9802}" presName="hierRoot3" presStyleCnt="0"/>
      <dgm:spPr/>
    </dgm:pt>
    <dgm:pt modelId="{990BCF68-8181-44DD-93D6-AC7A1B31F6FB}" type="pres">
      <dgm:prSet presAssocID="{D69D8D19-0475-459B-8E2C-F671DF5A9802}" presName="composite3" presStyleCnt="0"/>
      <dgm:spPr/>
    </dgm:pt>
    <dgm:pt modelId="{888A4560-067F-466E-9980-88703B096613}" type="pres">
      <dgm:prSet presAssocID="{D69D8D19-0475-459B-8E2C-F671DF5A9802}" presName="background3" presStyleLbl="node3" presStyleIdx="7" presStyleCnt="9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59A819D3-2414-4798-942F-2FC19CC7756A}" type="pres">
      <dgm:prSet presAssocID="{D69D8D19-0475-459B-8E2C-F671DF5A9802}" presName="text3" presStyleLbl="fgAcc3" presStyleIdx="7" presStyleCnt="9" custScaleX="238683" custScaleY="285278" custLinFactY="258094" custLinFactNeighborX="-12718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BB1195-0250-4DFC-ABB7-885EE9930126}" type="pres">
      <dgm:prSet presAssocID="{D69D8D19-0475-459B-8E2C-F671DF5A9802}" presName="hierChild4" presStyleCnt="0"/>
      <dgm:spPr/>
    </dgm:pt>
    <dgm:pt modelId="{80615436-5B66-4B7F-8055-ED7A1226C1F2}" type="pres">
      <dgm:prSet presAssocID="{3B1363EF-A91D-4644-88C2-522422C429DA}" presName="Name17" presStyleLbl="parChTrans1D3" presStyleIdx="8" presStyleCnt="9"/>
      <dgm:spPr/>
      <dgm:t>
        <a:bodyPr/>
        <a:lstStyle/>
        <a:p>
          <a:endParaRPr lang="en-US"/>
        </a:p>
      </dgm:t>
    </dgm:pt>
    <dgm:pt modelId="{36EF5649-E0EE-4142-A3E2-5DBA013BC6D8}" type="pres">
      <dgm:prSet presAssocID="{A1851008-D948-488C-B0FC-BD8F72E0F2F1}" presName="hierRoot3" presStyleCnt="0"/>
      <dgm:spPr/>
    </dgm:pt>
    <dgm:pt modelId="{C163A9DB-F348-4EF2-BD8A-FDBF6027D14E}" type="pres">
      <dgm:prSet presAssocID="{A1851008-D948-488C-B0FC-BD8F72E0F2F1}" presName="composite3" presStyleCnt="0"/>
      <dgm:spPr/>
    </dgm:pt>
    <dgm:pt modelId="{EA567DDB-6BB1-4046-AB4F-A74ACA9B8EB3}" type="pres">
      <dgm:prSet presAssocID="{A1851008-D948-488C-B0FC-BD8F72E0F2F1}" presName="background3" presStyleLbl="node3" presStyleIdx="8" presStyleCnt="9"/>
      <dgm:spPr>
        <a:noFill/>
        <a:ln w="6350">
          <a:solidFill>
            <a:srgbClr val="8DEF57"/>
          </a:solidFill>
        </a:ln>
      </dgm:spPr>
      <dgm:t>
        <a:bodyPr/>
        <a:lstStyle/>
        <a:p>
          <a:endParaRPr lang="en-US"/>
        </a:p>
      </dgm:t>
    </dgm:pt>
    <dgm:pt modelId="{B76F12CD-372D-476A-8BCD-A737B08E580B}" type="pres">
      <dgm:prSet presAssocID="{A1851008-D948-488C-B0FC-BD8F72E0F2F1}" presName="text3" presStyleLbl="fgAcc3" presStyleIdx="8" presStyleCnt="9" custScaleX="294405" custScaleY="263362" custLinFactY="200000" custLinFactNeighborX="37041" custLinFactNeighborY="2820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3DCFF0-E76E-4833-BB5E-5FFB22309A1F}" type="pres">
      <dgm:prSet presAssocID="{A1851008-D948-488C-B0FC-BD8F72E0F2F1}" presName="hierChild4" presStyleCnt="0"/>
      <dgm:spPr/>
    </dgm:pt>
  </dgm:ptLst>
  <dgm:cxnLst>
    <dgm:cxn modelId="{7D270062-1AED-4259-A5DA-79BD5183EA04}" type="presOf" srcId="{E0B46E91-7DAF-4D4F-AEC4-A316363F7EB2}" destId="{A0F053D0-EC1B-4CB2-AED2-86E4331ACA13}" srcOrd="0" destOrd="0" presId="urn:microsoft.com/office/officeart/2005/8/layout/hierarchy1"/>
    <dgm:cxn modelId="{CDCBFC00-5DAD-4896-9B42-5E3EEDB660CC}" srcId="{A5FEB14F-38EE-45A2-AD31-9A41AFDAAFE4}" destId="{70F61F54-8105-4105-B86D-A8C459E87337}" srcOrd="0" destOrd="0" parTransId="{BA469EDD-41AA-4D06-AC18-75907F1D52B9}" sibTransId="{2C1E61BF-5D81-4083-8B13-4DE9533F82B3}"/>
    <dgm:cxn modelId="{904B2891-F178-4E1A-A95C-A7A534978240}" type="presOf" srcId="{C9012C28-4179-4B53-BD4C-DCC515C79861}" destId="{1F3AF0A1-3F36-46BE-B4A2-C65ECCF86A99}" srcOrd="0" destOrd="0" presId="urn:microsoft.com/office/officeart/2005/8/layout/hierarchy1"/>
    <dgm:cxn modelId="{D1855390-D79E-44E2-9DB0-11E3C864B40E}" srcId="{B6F23945-DF1B-487C-BE2A-F63B5051D421}" destId="{C9012C28-4179-4B53-BD4C-DCC515C79861}" srcOrd="4" destOrd="0" parTransId="{ACFFC183-4518-4AB4-8A07-BF9E5FF05A50}" sibTransId="{E0CD83F5-FC76-4DBD-B896-08AFC5D06D00}"/>
    <dgm:cxn modelId="{68D0E092-AED7-4C29-9921-F30E59DF21D0}" type="presOf" srcId="{50F8726A-0BDE-44FD-89E6-5E62C0F87B58}" destId="{7152C558-42AD-4EB9-9051-D8C6C74511DF}" srcOrd="0" destOrd="0" presId="urn:microsoft.com/office/officeart/2005/8/layout/hierarchy1"/>
    <dgm:cxn modelId="{12D1A8E5-BE30-406B-8FA0-AF70EB7599D5}" srcId="{B6F23945-DF1B-487C-BE2A-F63B5051D421}" destId="{1466E7FD-8095-4300-91CB-8D448C175ACB}" srcOrd="0" destOrd="0" parTransId="{7A6F4606-6B38-4804-89D0-B45B27533E4B}" sibTransId="{3EB619BB-5C5B-43D0-8854-6ABC5F31ED15}"/>
    <dgm:cxn modelId="{6159F3AE-C55B-4F55-8782-93F1EF2690F0}" type="presOf" srcId="{98F97D54-5B0A-413E-968E-1FAA8F775925}" destId="{DE63D384-9E9A-495F-A5EA-B12D6C110DE7}" srcOrd="0" destOrd="0" presId="urn:microsoft.com/office/officeart/2005/8/layout/hierarchy1"/>
    <dgm:cxn modelId="{F93BE0CF-6D46-4FFD-A616-E026AFED6155}" srcId="{70F61F54-8105-4105-B86D-A8C459E87337}" destId="{DBF86788-C48D-4603-8F22-4D9DBA99A11C}" srcOrd="1" destOrd="0" parTransId="{AD29E8BD-E2CF-4EF1-95F1-6E895BEB401F}" sibTransId="{0B7555D4-122F-4DC9-8CD3-1B7498FCB879}"/>
    <dgm:cxn modelId="{7D12AA8E-83AF-4591-8C5D-6E4F73C00BFB}" srcId="{DBF86788-C48D-4603-8F22-4D9DBA99A11C}" destId="{9610F61F-CD85-4C70-92E5-670E210ECA63}" srcOrd="1" destOrd="0" parTransId="{6624A121-D871-4694-B9E5-2D07EB84A155}" sibTransId="{05349820-6B4E-4F69-9E92-5A5CC25C287C}"/>
    <dgm:cxn modelId="{050B5341-F3A6-4844-AA87-40E841DB63D8}" type="presOf" srcId="{7A6F4606-6B38-4804-89D0-B45B27533E4B}" destId="{9E0B7FAD-8600-41AD-922F-2146B0C8F8CB}" srcOrd="0" destOrd="0" presId="urn:microsoft.com/office/officeart/2005/8/layout/hierarchy1"/>
    <dgm:cxn modelId="{70F98A23-DA69-4E86-82FF-3086648D115B}" type="presOf" srcId="{9610F61F-CD85-4C70-92E5-670E210ECA63}" destId="{2B830F31-A418-40C2-BA70-EC352CDE63B7}" srcOrd="0" destOrd="0" presId="urn:microsoft.com/office/officeart/2005/8/layout/hierarchy1"/>
    <dgm:cxn modelId="{D4A6E9B7-8849-4586-ABE0-41167E2D198D}" type="presOf" srcId="{11D4513F-92AE-462B-A054-AA7899305486}" destId="{00D0772A-E289-4999-BB8D-EDAEF2AE3982}" srcOrd="0" destOrd="0" presId="urn:microsoft.com/office/officeart/2005/8/layout/hierarchy1"/>
    <dgm:cxn modelId="{BF976A92-177E-4D2D-9ABB-108271FCA226}" srcId="{B6F23945-DF1B-487C-BE2A-F63B5051D421}" destId="{E0B46E91-7DAF-4D4F-AEC4-A316363F7EB2}" srcOrd="3" destOrd="0" parTransId="{F51B8364-2325-4798-B394-E89F70085553}" sibTransId="{33C0DABC-4E41-46F8-8974-622660632A70}"/>
    <dgm:cxn modelId="{3E3CD525-3F6F-40DC-BE4A-AB558377B08C}" type="presOf" srcId="{DBF86788-C48D-4603-8F22-4D9DBA99A11C}" destId="{AB1E5394-179C-42DF-8CE7-0232359F3974}" srcOrd="0" destOrd="0" presId="urn:microsoft.com/office/officeart/2005/8/layout/hierarchy1"/>
    <dgm:cxn modelId="{05CCFE10-7517-4E29-B9BC-8181D2E30B69}" type="presOf" srcId="{A1851008-D948-488C-B0FC-BD8F72E0F2F1}" destId="{B76F12CD-372D-476A-8BCD-A737B08E580B}" srcOrd="0" destOrd="0" presId="urn:microsoft.com/office/officeart/2005/8/layout/hierarchy1"/>
    <dgm:cxn modelId="{ED2D2098-A977-448D-B9D3-D5A93E63B3A1}" type="presOf" srcId="{1466E7FD-8095-4300-91CB-8D448C175ACB}" destId="{B0188B39-E22C-4611-B6D7-EA5F286BCA88}" srcOrd="0" destOrd="0" presId="urn:microsoft.com/office/officeart/2005/8/layout/hierarchy1"/>
    <dgm:cxn modelId="{739297F0-492F-4A29-A297-1CF999EE9F0C}" type="presOf" srcId="{F9933AA5-0234-4D31-A038-C96D3AC5BD2A}" destId="{0E35826D-AE1C-49C2-B0D5-0D784E2B8062}" srcOrd="0" destOrd="0" presId="urn:microsoft.com/office/officeart/2005/8/layout/hierarchy1"/>
    <dgm:cxn modelId="{729DD444-79DC-4757-A856-B6DE2503F4E4}" type="presOf" srcId="{D69D8D19-0475-459B-8E2C-F671DF5A9802}" destId="{59A819D3-2414-4798-942F-2FC19CC7756A}" srcOrd="0" destOrd="0" presId="urn:microsoft.com/office/officeart/2005/8/layout/hierarchy1"/>
    <dgm:cxn modelId="{BD1F2973-3B6F-426C-ABF6-99FD1C6D9116}" srcId="{B6F23945-DF1B-487C-BE2A-F63B5051D421}" destId="{6E248941-02D7-4547-98D4-B02F294F28E0}" srcOrd="2" destOrd="0" parTransId="{5CCF06A7-35CF-4996-B346-930AB59E5EDC}" sibTransId="{EF51D724-23AB-430A-AB18-EB2333667DBA}"/>
    <dgm:cxn modelId="{A424A5C0-1D5C-44B4-824F-0011DF18CD45}" type="presOf" srcId="{6E248941-02D7-4547-98D4-B02F294F28E0}" destId="{16CFBA10-B107-4055-BF55-E36DB85E1C57}" srcOrd="0" destOrd="0" presId="urn:microsoft.com/office/officeart/2005/8/layout/hierarchy1"/>
    <dgm:cxn modelId="{EE7B6DAE-694F-4FD0-ABEC-ACC9D13138D8}" type="presOf" srcId="{A5FEB14F-38EE-45A2-AD31-9A41AFDAAFE4}" destId="{41F560A6-F42A-4413-AC72-F4A260AA1423}" srcOrd="0" destOrd="0" presId="urn:microsoft.com/office/officeart/2005/8/layout/hierarchy1"/>
    <dgm:cxn modelId="{4E6EC5FF-7732-40D2-BC56-314827CF4A55}" type="presOf" srcId="{ACFFC183-4518-4AB4-8A07-BF9E5FF05A50}" destId="{DC93E89C-6EAB-458A-AEF6-7BA13A09FF5A}" srcOrd="0" destOrd="0" presId="urn:microsoft.com/office/officeart/2005/8/layout/hierarchy1"/>
    <dgm:cxn modelId="{2BFEF0EC-A06E-42C2-9003-2734D26308C1}" srcId="{DBF86788-C48D-4603-8F22-4D9DBA99A11C}" destId="{D69D8D19-0475-459B-8E2C-F671DF5A9802}" srcOrd="2" destOrd="0" parTransId="{42D5F396-4D09-43A6-858A-A6C896F0B7FE}" sibTransId="{2E80C4CA-1918-4233-99E2-7769253DB4F6}"/>
    <dgm:cxn modelId="{652E636F-2588-4C5C-BF58-C60B2DCFD3FF}" type="presOf" srcId="{3B1363EF-A91D-4644-88C2-522422C429DA}" destId="{80615436-5B66-4B7F-8055-ED7A1226C1F2}" srcOrd="0" destOrd="0" presId="urn:microsoft.com/office/officeart/2005/8/layout/hierarchy1"/>
    <dgm:cxn modelId="{9F1F32CF-8B7D-4238-B597-500AB67773F7}" type="presOf" srcId="{AF337E1F-3885-4339-955C-1358934E36FF}" destId="{C243E252-4FDA-4804-8E1D-0870635DCFA4}" srcOrd="0" destOrd="0" presId="urn:microsoft.com/office/officeart/2005/8/layout/hierarchy1"/>
    <dgm:cxn modelId="{314CAAC6-7D65-49C9-B59C-AD71B8C382E7}" type="presOf" srcId="{F51B8364-2325-4798-B394-E89F70085553}" destId="{DCD5D4D3-3B42-4A02-977B-C835A24F2A2E}" srcOrd="0" destOrd="0" presId="urn:microsoft.com/office/officeart/2005/8/layout/hierarchy1"/>
    <dgm:cxn modelId="{70A1BF00-A16D-4344-A707-7F9E653F155D}" type="presOf" srcId="{B6F23945-DF1B-487C-BE2A-F63B5051D421}" destId="{4161ECCB-6EAE-49A4-959E-F90642DF0209}" srcOrd="0" destOrd="0" presId="urn:microsoft.com/office/officeart/2005/8/layout/hierarchy1"/>
    <dgm:cxn modelId="{33D54DD7-71DE-49FC-8767-831C9DFBAE38}" type="presOf" srcId="{70F61F54-8105-4105-B86D-A8C459E87337}" destId="{88ECDEBD-E333-4310-94E1-AF9794E56ED9}" srcOrd="0" destOrd="0" presId="urn:microsoft.com/office/officeart/2005/8/layout/hierarchy1"/>
    <dgm:cxn modelId="{CC7FD9DC-DC55-4C24-B8A5-403FCADF9486}" srcId="{70F61F54-8105-4105-B86D-A8C459E87337}" destId="{B6F23945-DF1B-487C-BE2A-F63B5051D421}" srcOrd="0" destOrd="0" parTransId="{AF337E1F-3885-4339-955C-1358934E36FF}" sibTransId="{12C40395-B4FC-4F0B-9BAB-37732EFB30EE}"/>
    <dgm:cxn modelId="{ED329F94-A121-4CF6-8962-7D72E0D2EF8F}" srcId="{DBF86788-C48D-4603-8F22-4D9DBA99A11C}" destId="{98F97D54-5B0A-413E-968E-1FAA8F775925}" srcOrd="0" destOrd="0" parTransId="{50F8726A-0BDE-44FD-89E6-5E62C0F87B58}" sibTransId="{26A960DA-C489-4DBF-9AB4-A06FA6AE249B}"/>
    <dgm:cxn modelId="{17F6991F-67D9-4F8A-B795-FF03699FB469}" type="presOf" srcId="{5CCF06A7-35CF-4996-B346-930AB59E5EDC}" destId="{1CC428C9-F5CB-4474-9E41-627BB9F7C5B5}" srcOrd="0" destOrd="0" presId="urn:microsoft.com/office/officeart/2005/8/layout/hierarchy1"/>
    <dgm:cxn modelId="{45CB77DC-141C-46A5-A090-63FA23D3BFCE}" srcId="{B6F23945-DF1B-487C-BE2A-F63B5051D421}" destId="{F9933AA5-0234-4D31-A038-C96D3AC5BD2A}" srcOrd="1" destOrd="0" parTransId="{11D4513F-92AE-462B-A054-AA7899305486}" sibTransId="{2CF2EE6B-4503-46DD-B2F9-7F0409F88174}"/>
    <dgm:cxn modelId="{EEF5302D-4D3F-48C0-93AD-7AEB4B646AD7}" type="presOf" srcId="{42D5F396-4D09-43A6-858A-A6C896F0B7FE}" destId="{E989E0EB-91BD-4E05-AF4C-34EF9FC27378}" srcOrd="0" destOrd="0" presId="urn:microsoft.com/office/officeart/2005/8/layout/hierarchy1"/>
    <dgm:cxn modelId="{16DE3E28-A6F6-4607-AAD9-D8E536C628FF}" srcId="{DBF86788-C48D-4603-8F22-4D9DBA99A11C}" destId="{A1851008-D948-488C-B0FC-BD8F72E0F2F1}" srcOrd="3" destOrd="0" parTransId="{3B1363EF-A91D-4644-88C2-522422C429DA}" sibTransId="{546F25CA-ED8E-492C-9BBE-DFD5FEB32BB3}"/>
    <dgm:cxn modelId="{5F4443CC-6E88-40CA-B0DE-598F62D1F816}" type="presOf" srcId="{6624A121-D871-4694-B9E5-2D07EB84A155}" destId="{D558A563-3690-4D8D-92B5-47DB5B1731B5}" srcOrd="0" destOrd="0" presId="urn:microsoft.com/office/officeart/2005/8/layout/hierarchy1"/>
    <dgm:cxn modelId="{F8E86998-7840-4A82-9337-222612402627}" type="presOf" srcId="{AD29E8BD-E2CF-4EF1-95F1-6E895BEB401F}" destId="{F92350C1-5EAE-44EF-B7E4-7DC043269B94}" srcOrd="0" destOrd="0" presId="urn:microsoft.com/office/officeart/2005/8/layout/hierarchy1"/>
    <dgm:cxn modelId="{7BF509DA-ACE9-4C9F-897F-BCEAB21770A2}" type="presParOf" srcId="{41F560A6-F42A-4413-AC72-F4A260AA1423}" destId="{3ED0DAB7-4BB3-4D9D-83A3-6AC43658C47B}" srcOrd="0" destOrd="0" presId="urn:microsoft.com/office/officeart/2005/8/layout/hierarchy1"/>
    <dgm:cxn modelId="{2B4CB585-E643-4043-9D8F-D395892A3C0B}" type="presParOf" srcId="{3ED0DAB7-4BB3-4D9D-83A3-6AC43658C47B}" destId="{719FE485-D8E9-49A4-93A7-981E9E78E766}" srcOrd="0" destOrd="0" presId="urn:microsoft.com/office/officeart/2005/8/layout/hierarchy1"/>
    <dgm:cxn modelId="{29B5F0D2-3CF4-483B-9E3F-43FDB837C8CA}" type="presParOf" srcId="{719FE485-D8E9-49A4-93A7-981E9E78E766}" destId="{B0E9D00D-C213-4D78-B21C-03AC962C3807}" srcOrd="0" destOrd="0" presId="urn:microsoft.com/office/officeart/2005/8/layout/hierarchy1"/>
    <dgm:cxn modelId="{5336C567-189C-4246-9F47-EDD9FB257BF7}" type="presParOf" srcId="{719FE485-D8E9-49A4-93A7-981E9E78E766}" destId="{88ECDEBD-E333-4310-94E1-AF9794E56ED9}" srcOrd="1" destOrd="0" presId="urn:microsoft.com/office/officeart/2005/8/layout/hierarchy1"/>
    <dgm:cxn modelId="{9697AA43-B45F-430D-9BFF-8591D79D6817}" type="presParOf" srcId="{3ED0DAB7-4BB3-4D9D-83A3-6AC43658C47B}" destId="{95E8EC61-E0D4-4DAF-A086-FA43E744D2FD}" srcOrd="1" destOrd="0" presId="urn:microsoft.com/office/officeart/2005/8/layout/hierarchy1"/>
    <dgm:cxn modelId="{43C9C0D7-68AD-47B7-98FF-A84924BBB7B6}" type="presParOf" srcId="{95E8EC61-E0D4-4DAF-A086-FA43E744D2FD}" destId="{C243E252-4FDA-4804-8E1D-0870635DCFA4}" srcOrd="0" destOrd="0" presId="urn:microsoft.com/office/officeart/2005/8/layout/hierarchy1"/>
    <dgm:cxn modelId="{7E4EFF7C-6AA2-4789-9D6E-6743B4295DE3}" type="presParOf" srcId="{95E8EC61-E0D4-4DAF-A086-FA43E744D2FD}" destId="{A560C4D3-0E76-4848-9E37-FB0582EBFE91}" srcOrd="1" destOrd="0" presId="urn:microsoft.com/office/officeart/2005/8/layout/hierarchy1"/>
    <dgm:cxn modelId="{51EE3C4E-F2DF-4151-BFB6-B7E47A79AA3B}" type="presParOf" srcId="{A560C4D3-0E76-4848-9E37-FB0582EBFE91}" destId="{344BF77A-5C24-4154-A125-6819C85E6D27}" srcOrd="0" destOrd="0" presId="urn:microsoft.com/office/officeart/2005/8/layout/hierarchy1"/>
    <dgm:cxn modelId="{CE1CC03C-49B3-47D1-9338-D9A223328C71}" type="presParOf" srcId="{344BF77A-5C24-4154-A125-6819C85E6D27}" destId="{5E6F02B9-D11D-410A-91FC-054D1358CC96}" srcOrd="0" destOrd="0" presId="urn:microsoft.com/office/officeart/2005/8/layout/hierarchy1"/>
    <dgm:cxn modelId="{A0D6A5D0-2469-4CEE-AD47-9C6D1861A5D2}" type="presParOf" srcId="{344BF77A-5C24-4154-A125-6819C85E6D27}" destId="{4161ECCB-6EAE-49A4-959E-F90642DF0209}" srcOrd="1" destOrd="0" presId="urn:microsoft.com/office/officeart/2005/8/layout/hierarchy1"/>
    <dgm:cxn modelId="{B1EBA7DD-DDCD-4C1D-9435-1FEC44D0AD05}" type="presParOf" srcId="{A560C4D3-0E76-4848-9E37-FB0582EBFE91}" destId="{62D05066-A640-428B-A540-43607F8DC47A}" srcOrd="1" destOrd="0" presId="urn:microsoft.com/office/officeart/2005/8/layout/hierarchy1"/>
    <dgm:cxn modelId="{2263DB7E-C6C2-453D-9C20-58E09A3CA1BA}" type="presParOf" srcId="{62D05066-A640-428B-A540-43607F8DC47A}" destId="{9E0B7FAD-8600-41AD-922F-2146B0C8F8CB}" srcOrd="0" destOrd="0" presId="urn:microsoft.com/office/officeart/2005/8/layout/hierarchy1"/>
    <dgm:cxn modelId="{C1E74585-333A-4567-8263-379922C49F70}" type="presParOf" srcId="{62D05066-A640-428B-A540-43607F8DC47A}" destId="{1A777CCC-0CC2-4E97-9B95-69347F08265F}" srcOrd="1" destOrd="0" presId="urn:microsoft.com/office/officeart/2005/8/layout/hierarchy1"/>
    <dgm:cxn modelId="{2BEB619C-8318-4FFF-B2DA-97B8BBA2D506}" type="presParOf" srcId="{1A777CCC-0CC2-4E97-9B95-69347F08265F}" destId="{03AD6C7D-F67A-40EC-AEE3-AB5BD412C97D}" srcOrd="0" destOrd="0" presId="urn:microsoft.com/office/officeart/2005/8/layout/hierarchy1"/>
    <dgm:cxn modelId="{D357D52A-2CA5-424B-9B09-085011CDE6C2}" type="presParOf" srcId="{03AD6C7D-F67A-40EC-AEE3-AB5BD412C97D}" destId="{94AA29C5-6241-4D70-8D60-5CC4C0407A85}" srcOrd="0" destOrd="0" presId="urn:microsoft.com/office/officeart/2005/8/layout/hierarchy1"/>
    <dgm:cxn modelId="{12B3C9ED-2FC5-4717-AE1B-003B68EE81E5}" type="presParOf" srcId="{03AD6C7D-F67A-40EC-AEE3-AB5BD412C97D}" destId="{B0188B39-E22C-4611-B6D7-EA5F286BCA88}" srcOrd="1" destOrd="0" presId="urn:microsoft.com/office/officeart/2005/8/layout/hierarchy1"/>
    <dgm:cxn modelId="{D4ED7F81-0669-4C3D-BDE4-9027C419BCD3}" type="presParOf" srcId="{1A777CCC-0CC2-4E97-9B95-69347F08265F}" destId="{E21ED1BF-E0BC-45DC-B278-BDCE1206FCE5}" srcOrd="1" destOrd="0" presId="urn:microsoft.com/office/officeart/2005/8/layout/hierarchy1"/>
    <dgm:cxn modelId="{632E12D2-3D0A-432E-99EA-8AE7194659EC}" type="presParOf" srcId="{62D05066-A640-428B-A540-43607F8DC47A}" destId="{00D0772A-E289-4999-BB8D-EDAEF2AE3982}" srcOrd="2" destOrd="0" presId="urn:microsoft.com/office/officeart/2005/8/layout/hierarchy1"/>
    <dgm:cxn modelId="{166D16C3-239E-45CE-A7B0-6B614B064B06}" type="presParOf" srcId="{62D05066-A640-428B-A540-43607F8DC47A}" destId="{9FC3356E-692D-4EB5-A653-0140C7E095A1}" srcOrd="3" destOrd="0" presId="urn:microsoft.com/office/officeart/2005/8/layout/hierarchy1"/>
    <dgm:cxn modelId="{52904389-52C3-4A60-BF38-B2A374DA3849}" type="presParOf" srcId="{9FC3356E-692D-4EB5-A653-0140C7E095A1}" destId="{FBE35326-CAB1-4991-8462-FBA718660A1F}" srcOrd="0" destOrd="0" presId="urn:microsoft.com/office/officeart/2005/8/layout/hierarchy1"/>
    <dgm:cxn modelId="{95450EB6-A449-44E4-96AB-B6E92D81EE10}" type="presParOf" srcId="{FBE35326-CAB1-4991-8462-FBA718660A1F}" destId="{72740A62-6C61-407D-AF1E-002A7384E7DC}" srcOrd="0" destOrd="0" presId="urn:microsoft.com/office/officeart/2005/8/layout/hierarchy1"/>
    <dgm:cxn modelId="{FF628169-4B31-4DA9-BD27-861B8FF34046}" type="presParOf" srcId="{FBE35326-CAB1-4991-8462-FBA718660A1F}" destId="{0E35826D-AE1C-49C2-B0D5-0D784E2B8062}" srcOrd="1" destOrd="0" presId="urn:microsoft.com/office/officeart/2005/8/layout/hierarchy1"/>
    <dgm:cxn modelId="{C7EFCAC5-5732-4B2D-8E16-0314F21A0117}" type="presParOf" srcId="{9FC3356E-692D-4EB5-A653-0140C7E095A1}" destId="{1CCED2B5-7E42-4938-BC4D-7A92012ACD8A}" srcOrd="1" destOrd="0" presId="urn:microsoft.com/office/officeart/2005/8/layout/hierarchy1"/>
    <dgm:cxn modelId="{EF865A66-9574-4FAC-8ED2-5650BDCA1621}" type="presParOf" srcId="{62D05066-A640-428B-A540-43607F8DC47A}" destId="{1CC428C9-F5CB-4474-9E41-627BB9F7C5B5}" srcOrd="4" destOrd="0" presId="urn:microsoft.com/office/officeart/2005/8/layout/hierarchy1"/>
    <dgm:cxn modelId="{040C5F18-179A-48D8-B4C7-C76C14A10C18}" type="presParOf" srcId="{62D05066-A640-428B-A540-43607F8DC47A}" destId="{7FC53945-8DC6-4961-8139-697E3E8FF756}" srcOrd="5" destOrd="0" presId="urn:microsoft.com/office/officeart/2005/8/layout/hierarchy1"/>
    <dgm:cxn modelId="{96E72A0D-B3C2-4AC2-8876-4982BCA8560F}" type="presParOf" srcId="{7FC53945-8DC6-4961-8139-697E3E8FF756}" destId="{46AAE74A-2F38-4A14-B60F-191C1AD51D37}" srcOrd="0" destOrd="0" presId="urn:microsoft.com/office/officeart/2005/8/layout/hierarchy1"/>
    <dgm:cxn modelId="{D877F9AE-3A12-4C0F-B73F-77B73783C238}" type="presParOf" srcId="{46AAE74A-2F38-4A14-B60F-191C1AD51D37}" destId="{B961475F-26F1-477B-BB9F-CD82930F5257}" srcOrd="0" destOrd="0" presId="urn:microsoft.com/office/officeart/2005/8/layout/hierarchy1"/>
    <dgm:cxn modelId="{A79936FE-F311-429A-B723-78F8363C89F5}" type="presParOf" srcId="{46AAE74A-2F38-4A14-B60F-191C1AD51D37}" destId="{16CFBA10-B107-4055-BF55-E36DB85E1C57}" srcOrd="1" destOrd="0" presId="urn:microsoft.com/office/officeart/2005/8/layout/hierarchy1"/>
    <dgm:cxn modelId="{37A6EC56-827E-4B79-A2A3-206645386F47}" type="presParOf" srcId="{7FC53945-8DC6-4961-8139-697E3E8FF756}" destId="{D01CF541-F3D3-48CC-9220-1A85C0ED79F3}" srcOrd="1" destOrd="0" presId="urn:microsoft.com/office/officeart/2005/8/layout/hierarchy1"/>
    <dgm:cxn modelId="{230FD223-96C3-448A-9882-F114C58099E9}" type="presParOf" srcId="{62D05066-A640-428B-A540-43607F8DC47A}" destId="{DCD5D4D3-3B42-4A02-977B-C835A24F2A2E}" srcOrd="6" destOrd="0" presId="urn:microsoft.com/office/officeart/2005/8/layout/hierarchy1"/>
    <dgm:cxn modelId="{56FCBE00-BF79-410C-AFB3-520DBF618E57}" type="presParOf" srcId="{62D05066-A640-428B-A540-43607F8DC47A}" destId="{1E0C1724-87FC-47F6-8844-7A1888F0266F}" srcOrd="7" destOrd="0" presId="urn:microsoft.com/office/officeart/2005/8/layout/hierarchy1"/>
    <dgm:cxn modelId="{3953DDC1-8DF9-4433-A9DF-738D274F1998}" type="presParOf" srcId="{1E0C1724-87FC-47F6-8844-7A1888F0266F}" destId="{CCCE4E45-C5CD-4CF7-B1C8-B6736D862AC8}" srcOrd="0" destOrd="0" presId="urn:microsoft.com/office/officeart/2005/8/layout/hierarchy1"/>
    <dgm:cxn modelId="{726FDF1A-ADE4-4F70-A062-3B107EFD3AD0}" type="presParOf" srcId="{CCCE4E45-C5CD-4CF7-B1C8-B6736D862AC8}" destId="{26592B45-2731-4BB5-B241-FE14D73A075E}" srcOrd="0" destOrd="0" presId="urn:microsoft.com/office/officeart/2005/8/layout/hierarchy1"/>
    <dgm:cxn modelId="{99BFE730-67E7-44D9-BC0A-2D5B88790E3B}" type="presParOf" srcId="{CCCE4E45-C5CD-4CF7-B1C8-B6736D862AC8}" destId="{A0F053D0-EC1B-4CB2-AED2-86E4331ACA13}" srcOrd="1" destOrd="0" presId="urn:microsoft.com/office/officeart/2005/8/layout/hierarchy1"/>
    <dgm:cxn modelId="{07692963-7FC5-4E2C-9422-B68925086CB8}" type="presParOf" srcId="{1E0C1724-87FC-47F6-8844-7A1888F0266F}" destId="{F39FD43E-9C1B-41A0-8C1D-041E99D243EB}" srcOrd="1" destOrd="0" presId="urn:microsoft.com/office/officeart/2005/8/layout/hierarchy1"/>
    <dgm:cxn modelId="{941AB38C-D7A8-4029-9C04-507E011D3FD4}" type="presParOf" srcId="{62D05066-A640-428B-A540-43607F8DC47A}" destId="{DC93E89C-6EAB-458A-AEF6-7BA13A09FF5A}" srcOrd="8" destOrd="0" presId="urn:microsoft.com/office/officeart/2005/8/layout/hierarchy1"/>
    <dgm:cxn modelId="{0E70073F-7D2F-4AC9-A4A1-241E7D3DA3E7}" type="presParOf" srcId="{62D05066-A640-428B-A540-43607F8DC47A}" destId="{2B4FA63B-3E1A-4A84-AF1A-F53D4BB79D70}" srcOrd="9" destOrd="0" presId="urn:microsoft.com/office/officeart/2005/8/layout/hierarchy1"/>
    <dgm:cxn modelId="{F332234B-8D1B-41EC-AAE5-FD7E40D12CCC}" type="presParOf" srcId="{2B4FA63B-3E1A-4A84-AF1A-F53D4BB79D70}" destId="{3E9C6CAC-8644-404A-B74D-BFFB8FB1EA37}" srcOrd="0" destOrd="0" presId="urn:microsoft.com/office/officeart/2005/8/layout/hierarchy1"/>
    <dgm:cxn modelId="{11C18824-6809-4688-A534-8BF54AF9FDA5}" type="presParOf" srcId="{3E9C6CAC-8644-404A-B74D-BFFB8FB1EA37}" destId="{2252E2F2-8B3A-494E-A797-EC038B993950}" srcOrd="0" destOrd="0" presId="urn:microsoft.com/office/officeart/2005/8/layout/hierarchy1"/>
    <dgm:cxn modelId="{691C24D2-9995-4CF6-8542-5F672B0A413A}" type="presParOf" srcId="{3E9C6CAC-8644-404A-B74D-BFFB8FB1EA37}" destId="{1F3AF0A1-3F36-46BE-B4A2-C65ECCF86A99}" srcOrd="1" destOrd="0" presId="urn:microsoft.com/office/officeart/2005/8/layout/hierarchy1"/>
    <dgm:cxn modelId="{2676475D-A643-44FC-B4C6-1023E388E763}" type="presParOf" srcId="{2B4FA63B-3E1A-4A84-AF1A-F53D4BB79D70}" destId="{C163D741-6682-44AD-9B54-57D49ECFE62E}" srcOrd="1" destOrd="0" presId="urn:microsoft.com/office/officeart/2005/8/layout/hierarchy1"/>
    <dgm:cxn modelId="{DC91BA35-601E-4FE4-BD96-1D1CA054B988}" type="presParOf" srcId="{95E8EC61-E0D4-4DAF-A086-FA43E744D2FD}" destId="{F92350C1-5EAE-44EF-B7E4-7DC043269B94}" srcOrd="2" destOrd="0" presId="urn:microsoft.com/office/officeart/2005/8/layout/hierarchy1"/>
    <dgm:cxn modelId="{DB60E330-4ED9-482A-A87F-A79651EBFD35}" type="presParOf" srcId="{95E8EC61-E0D4-4DAF-A086-FA43E744D2FD}" destId="{C1BDF53D-E819-4772-ABE1-3EE28249ABC3}" srcOrd="3" destOrd="0" presId="urn:microsoft.com/office/officeart/2005/8/layout/hierarchy1"/>
    <dgm:cxn modelId="{907C2CBF-D443-4547-B648-1BFED669CF6D}" type="presParOf" srcId="{C1BDF53D-E819-4772-ABE1-3EE28249ABC3}" destId="{4D2A148C-376F-46A5-A2CD-7C4CE65CDA3D}" srcOrd="0" destOrd="0" presId="urn:microsoft.com/office/officeart/2005/8/layout/hierarchy1"/>
    <dgm:cxn modelId="{FB7CCC9F-63B0-4A55-B988-C732BE28C15C}" type="presParOf" srcId="{4D2A148C-376F-46A5-A2CD-7C4CE65CDA3D}" destId="{88990043-C05E-4EFF-885F-F0110C375EE2}" srcOrd="0" destOrd="0" presId="urn:microsoft.com/office/officeart/2005/8/layout/hierarchy1"/>
    <dgm:cxn modelId="{6CC64DF4-58E8-404B-8B02-16D9894EE9EE}" type="presParOf" srcId="{4D2A148C-376F-46A5-A2CD-7C4CE65CDA3D}" destId="{AB1E5394-179C-42DF-8CE7-0232359F3974}" srcOrd="1" destOrd="0" presId="urn:microsoft.com/office/officeart/2005/8/layout/hierarchy1"/>
    <dgm:cxn modelId="{C3386592-D3FC-486B-9186-4445213DD1A5}" type="presParOf" srcId="{C1BDF53D-E819-4772-ABE1-3EE28249ABC3}" destId="{D18BFFD0-547F-4E14-8A42-7F64EED5F68A}" srcOrd="1" destOrd="0" presId="urn:microsoft.com/office/officeart/2005/8/layout/hierarchy1"/>
    <dgm:cxn modelId="{21719D8A-0421-4FDC-B15D-6ABAE3B23EA1}" type="presParOf" srcId="{D18BFFD0-547F-4E14-8A42-7F64EED5F68A}" destId="{7152C558-42AD-4EB9-9051-D8C6C74511DF}" srcOrd="0" destOrd="0" presId="urn:microsoft.com/office/officeart/2005/8/layout/hierarchy1"/>
    <dgm:cxn modelId="{9809383A-E785-4D48-8643-4B8A7E888180}" type="presParOf" srcId="{D18BFFD0-547F-4E14-8A42-7F64EED5F68A}" destId="{517A2720-874E-4C82-8B60-ED4A090776E6}" srcOrd="1" destOrd="0" presId="urn:microsoft.com/office/officeart/2005/8/layout/hierarchy1"/>
    <dgm:cxn modelId="{D35FF495-567F-4DC1-8086-0A8D9E4F7997}" type="presParOf" srcId="{517A2720-874E-4C82-8B60-ED4A090776E6}" destId="{6D0E6A19-7500-4BBD-B177-7E75ADF53D31}" srcOrd="0" destOrd="0" presId="urn:microsoft.com/office/officeart/2005/8/layout/hierarchy1"/>
    <dgm:cxn modelId="{E906E485-7735-49F7-B4EE-D79437F05407}" type="presParOf" srcId="{6D0E6A19-7500-4BBD-B177-7E75ADF53D31}" destId="{64CD8054-E7E6-4586-8910-260F8B2C9EC0}" srcOrd="0" destOrd="0" presId="urn:microsoft.com/office/officeart/2005/8/layout/hierarchy1"/>
    <dgm:cxn modelId="{1EAB19C1-5C29-4059-8AEF-08102B4F5091}" type="presParOf" srcId="{6D0E6A19-7500-4BBD-B177-7E75ADF53D31}" destId="{DE63D384-9E9A-495F-A5EA-B12D6C110DE7}" srcOrd="1" destOrd="0" presId="urn:microsoft.com/office/officeart/2005/8/layout/hierarchy1"/>
    <dgm:cxn modelId="{CDFD86D6-3896-40CE-A42B-95679B68BEE5}" type="presParOf" srcId="{517A2720-874E-4C82-8B60-ED4A090776E6}" destId="{501978F0-0470-40AD-9F95-C297BDF125DE}" srcOrd="1" destOrd="0" presId="urn:microsoft.com/office/officeart/2005/8/layout/hierarchy1"/>
    <dgm:cxn modelId="{9B23AF5B-65AC-47FE-B907-C5E0195F6CE8}" type="presParOf" srcId="{D18BFFD0-547F-4E14-8A42-7F64EED5F68A}" destId="{D558A563-3690-4D8D-92B5-47DB5B1731B5}" srcOrd="2" destOrd="0" presId="urn:microsoft.com/office/officeart/2005/8/layout/hierarchy1"/>
    <dgm:cxn modelId="{4C6959BE-C9F7-436E-8591-5804B621BC4E}" type="presParOf" srcId="{D18BFFD0-547F-4E14-8A42-7F64EED5F68A}" destId="{461EF595-33B4-4F49-8707-2A45A7FF0012}" srcOrd="3" destOrd="0" presId="urn:microsoft.com/office/officeart/2005/8/layout/hierarchy1"/>
    <dgm:cxn modelId="{DD313CEF-60B0-4C32-83B7-2A8458E75E45}" type="presParOf" srcId="{461EF595-33B4-4F49-8707-2A45A7FF0012}" destId="{8177A24E-5232-4961-923F-B0E73136C927}" srcOrd="0" destOrd="0" presId="urn:microsoft.com/office/officeart/2005/8/layout/hierarchy1"/>
    <dgm:cxn modelId="{6B588946-22F8-4933-B603-AED2C6B33F07}" type="presParOf" srcId="{8177A24E-5232-4961-923F-B0E73136C927}" destId="{223841AC-C919-4A9F-B9B2-F0E9F6F4766F}" srcOrd="0" destOrd="0" presId="urn:microsoft.com/office/officeart/2005/8/layout/hierarchy1"/>
    <dgm:cxn modelId="{1441467B-EC7E-413C-8D45-0F17A7A0DC3F}" type="presParOf" srcId="{8177A24E-5232-4961-923F-B0E73136C927}" destId="{2B830F31-A418-40C2-BA70-EC352CDE63B7}" srcOrd="1" destOrd="0" presId="urn:microsoft.com/office/officeart/2005/8/layout/hierarchy1"/>
    <dgm:cxn modelId="{BEA9D9DF-262A-4640-981C-3C642A258098}" type="presParOf" srcId="{461EF595-33B4-4F49-8707-2A45A7FF0012}" destId="{2A83A5C5-E59F-4EB1-A0D1-8123CEB88BA0}" srcOrd="1" destOrd="0" presId="urn:microsoft.com/office/officeart/2005/8/layout/hierarchy1"/>
    <dgm:cxn modelId="{BC8715D6-5E94-4F2E-93A1-17862339587A}" type="presParOf" srcId="{D18BFFD0-547F-4E14-8A42-7F64EED5F68A}" destId="{E989E0EB-91BD-4E05-AF4C-34EF9FC27378}" srcOrd="4" destOrd="0" presId="urn:microsoft.com/office/officeart/2005/8/layout/hierarchy1"/>
    <dgm:cxn modelId="{11A6C517-47AE-4F2E-B994-74C97C097D24}" type="presParOf" srcId="{D18BFFD0-547F-4E14-8A42-7F64EED5F68A}" destId="{B636F5F5-87EE-4C82-ADFB-DDF1EAF0CC5E}" srcOrd="5" destOrd="0" presId="urn:microsoft.com/office/officeart/2005/8/layout/hierarchy1"/>
    <dgm:cxn modelId="{C8409D5F-5773-463F-969D-08F9005FE21C}" type="presParOf" srcId="{B636F5F5-87EE-4C82-ADFB-DDF1EAF0CC5E}" destId="{990BCF68-8181-44DD-93D6-AC7A1B31F6FB}" srcOrd="0" destOrd="0" presId="urn:microsoft.com/office/officeart/2005/8/layout/hierarchy1"/>
    <dgm:cxn modelId="{F3B30410-5658-4952-8653-ACEC03D758A4}" type="presParOf" srcId="{990BCF68-8181-44DD-93D6-AC7A1B31F6FB}" destId="{888A4560-067F-466E-9980-88703B096613}" srcOrd="0" destOrd="0" presId="urn:microsoft.com/office/officeart/2005/8/layout/hierarchy1"/>
    <dgm:cxn modelId="{0B5DF975-A49D-4159-9E37-B1B368D80336}" type="presParOf" srcId="{990BCF68-8181-44DD-93D6-AC7A1B31F6FB}" destId="{59A819D3-2414-4798-942F-2FC19CC7756A}" srcOrd="1" destOrd="0" presId="urn:microsoft.com/office/officeart/2005/8/layout/hierarchy1"/>
    <dgm:cxn modelId="{05C6026D-894C-43E6-8F15-C687585F649B}" type="presParOf" srcId="{B636F5F5-87EE-4C82-ADFB-DDF1EAF0CC5E}" destId="{47BB1195-0250-4DFC-ABB7-885EE9930126}" srcOrd="1" destOrd="0" presId="urn:microsoft.com/office/officeart/2005/8/layout/hierarchy1"/>
    <dgm:cxn modelId="{5F4F6717-00D4-4052-9199-E7E5AC66B530}" type="presParOf" srcId="{D18BFFD0-547F-4E14-8A42-7F64EED5F68A}" destId="{80615436-5B66-4B7F-8055-ED7A1226C1F2}" srcOrd="6" destOrd="0" presId="urn:microsoft.com/office/officeart/2005/8/layout/hierarchy1"/>
    <dgm:cxn modelId="{BBBBB403-4893-4F6F-84C5-60D9E7AB4219}" type="presParOf" srcId="{D18BFFD0-547F-4E14-8A42-7F64EED5F68A}" destId="{36EF5649-E0EE-4142-A3E2-5DBA013BC6D8}" srcOrd="7" destOrd="0" presId="urn:microsoft.com/office/officeart/2005/8/layout/hierarchy1"/>
    <dgm:cxn modelId="{7E106DB4-E039-4F09-875E-DC34F761E16B}" type="presParOf" srcId="{36EF5649-E0EE-4142-A3E2-5DBA013BC6D8}" destId="{C163A9DB-F348-4EF2-BD8A-FDBF6027D14E}" srcOrd="0" destOrd="0" presId="urn:microsoft.com/office/officeart/2005/8/layout/hierarchy1"/>
    <dgm:cxn modelId="{E2DAAB0E-F7B7-4EDA-B8C6-E9FE6381B734}" type="presParOf" srcId="{C163A9DB-F348-4EF2-BD8A-FDBF6027D14E}" destId="{EA567DDB-6BB1-4046-AB4F-A74ACA9B8EB3}" srcOrd="0" destOrd="0" presId="urn:microsoft.com/office/officeart/2005/8/layout/hierarchy1"/>
    <dgm:cxn modelId="{C30731EA-0EDA-4771-92F0-41F5D593D5CD}" type="presParOf" srcId="{C163A9DB-F348-4EF2-BD8A-FDBF6027D14E}" destId="{B76F12CD-372D-476A-8BCD-A737B08E580B}" srcOrd="1" destOrd="0" presId="urn:microsoft.com/office/officeart/2005/8/layout/hierarchy1"/>
    <dgm:cxn modelId="{3A69AB24-DF7D-47CF-A43B-943D5AD389AE}" type="presParOf" srcId="{36EF5649-E0EE-4142-A3E2-5DBA013BC6D8}" destId="{E23DCFF0-E76E-4833-BB5E-5FFB22309A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15436-5B66-4B7F-8055-ED7A1226C1F2}">
      <dsp:nvSpPr>
        <dsp:cNvPr id="0" name=""/>
        <dsp:cNvSpPr/>
      </dsp:nvSpPr>
      <dsp:spPr>
        <a:xfrm>
          <a:off x="7384827" y="1658257"/>
          <a:ext cx="1240707" cy="103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69"/>
              </a:lnTo>
              <a:lnTo>
                <a:pt x="1240707" y="999869"/>
              </a:lnTo>
              <a:lnTo>
                <a:pt x="1240707" y="1032437"/>
              </a:lnTo>
            </a:path>
          </a:pathLst>
        </a:cu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9E0EB-91BD-4E05-AF4C-34EF9FC27378}">
      <dsp:nvSpPr>
        <dsp:cNvPr id="0" name=""/>
        <dsp:cNvSpPr/>
      </dsp:nvSpPr>
      <dsp:spPr>
        <a:xfrm>
          <a:off x="7384827" y="1658257"/>
          <a:ext cx="177296" cy="983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943"/>
              </a:lnTo>
              <a:lnTo>
                <a:pt x="177296" y="950943"/>
              </a:lnTo>
              <a:lnTo>
                <a:pt x="177296" y="983511"/>
              </a:lnTo>
            </a:path>
          </a:pathLst>
        </a:cu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8A563-3690-4D8D-92B5-47DB5B1731B5}">
      <dsp:nvSpPr>
        <dsp:cNvPr id="0" name=""/>
        <dsp:cNvSpPr/>
      </dsp:nvSpPr>
      <dsp:spPr>
        <a:xfrm>
          <a:off x="6589565" y="1658257"/>
          <a:ext cx="795262" cy="1017861"/>
        </a:xfrm>
        <a:custGeom>
          <a:avLst/>
          <a:gdLst/>
          <a:ahLst/>
          <a:cxnLst/>
          <a:rect l="0" t="0" r="0" b="0"/>
          <a:pathLst>
            <a:path>
              <a:moveTo>
                <a:pt x="795262" y="0"/>
              </a:moveTo>
              <a:lnTo>
                <a:pt x="795262" y="985293"/>
              </a:lnTo>
              <a:lnTo>
                <a:pt x="0" y="985293"/>
              </a:lnTo>
              <a:lnTo>
                <a:pt x="0" y="1017861"/>
              </a:lnTo>
            </a:path>
          </a:pathLst>
        </a:cu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2C558-42AD-4EB9-9051-D8C6C74511DF}">
      <dsp:nvSpPr>
        <dsp:cNvPr id="0" name=""/>
        <dsp:cNvSpPr/>
      </dsp:nvSpPr>
      <dsp:spPr>
        <a:xfrm>
          <a:off x="5595125" y="1658257"/>
          <a:ext cx="1789701" cy="1032180"/>
        </a:xfrm>
        <a:custGeom>
          <a:avLst/>
          <a:gdLst/>
          <a:ahLst/>
          <a:cxnLst/>
          <a:rect l="0" t="0" r="0" b="0"/>
          <a:pathLst>
            <a:path>
              <a:moveTo>
                <a:pt x="1789701" y="0"/>
              </a:moveTo>
              <a:lnTo>
                <a:pt x="1789701" y="999612"/>
              </a:lnTo>
              <a:lnTo>
                <a:pt x="0" y="999612"/>
              </a:lnTo>
              <a:lnTo>
                <a:pt x="0" y="1032180"/>
              </a:lnTo>
            </a:path>
          </a:pathLst>
        </a:cu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350C1-5EAE-44EF-B7E4-7DC043269B94}">
      <dsp:nvSpPr>
        <dsp:cNvPr id="0" name=""/>
        <dsp:cNvSpPr/>
      </dsp:nvSpPr>
      <dsp:spPr>
        <a:xfrm>
          <a:off x="4723438" y="599907"/>
          <a:ext cx="2661389" cy="53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955"/>
              </a:lnTo>
              <a:lnTo>
                <a:pt x="2661389" y="503955"/>
              </a:lnTo>
              <a:lnTo>
                <a:pt x="2661389" y="536523"/>
              </a:lnTo>
            </a:path>
          </a:pathLst>
        </a:cu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3E89C-6EAB-458A-AEF6-7BA13A09FF5A}">
      <dsp:nvSpPr>
        <dsp:cNvPr id="0" name=""/>
        <dsp:cNvSpPr/>
      </dsp:nvSpPr>
      <dsp:spPr>
        <a:xfrm>
          <a:off x="2594135" y="1711257"/>
          <a:ext cx="1973968" cy="64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805"/>
              </a:lnTo>
              <a:lnTo>
                <a:pt x="1973968" y="611805"/>
              </a:lnTo>
              <a:lnTo>
                <a:pt x="1973968" y="644373"/>
              </a:lnTo>
            </a:path>
          </a:pathLst>
        </a:cu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D4D3-3B42-4A02-977B-C835A24F2A2E}">
      <dsp:nvSpPr>
        <dsp:cNvPr id="0" name=""/>
        <dsp:cNvSpPr/>
      </dsp:nvSpPr>
      <dsp:spPr>
        <a:xfrm>
          <a:off x="2594135" y="1711257"/>
          <a:ext cx="970582" cy="60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713"/>
              </a:lnTo>
              <a:lnTo>
                <a:pt x="970582" y="572713"/>
              </a:lnTo>
              <a:lnTo>
                <a:pt x="970582" y="605281"/>
              </a:lnTo>
            </a:path>
          </a:pathLst>
        </a:cu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428C9-F5CB-4474-9E41-627BB9F7C5B5}">
      <dsp:nvSpPr>
        <dsp:cNvPr id="0" name=""/>
        <dsp:cNvSpPr/>
      </dsp:nvSpPr>
      <dsp:spPr>
        <a:xfrm>
          <a:off x="2481796" y="1711257"/>
          <a:ext cx="91440" cy="641031"/>
        </a:xfrm>
        <a:custGeom>
          <a:avLst/>
          <a:gdLst/>
          <a:ahLst/>
          <a:cxnLst/>
          <a:rect l="0" t="0" r="0" b="0"/>
          <a:pathLst>
            <a:path>
              <a:moveTo>
                <a:pt x="112338" y="0"/>
              </a:moveTo>
              <a:lnTo>
                <a:pt x="112338" y="608463"/>
              </a:lnTo>
              <a:lnTo>
                <a:pt x="45720" y="608463"/>
              </a:lnTo>
              <a:lnTo>
                <a:pt x="45720" y="641031"/>
              </a:lnTo>
            </a:path>
          </a:pathLst>
        </a:cu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0772A-E289-4999-BB8D-EDAEF2AE3982}">
      <dsp:nvSpPr>
        <dsp:cNvPr id="0" name=""/>
        <dsp:cNvSpPr/>
      </dsp:nvSpPr>
      <dsp:spPr>
        <a:xfrm>
          <a:off x="1481087" y="1711257"/>
          <a:ext cx="1113048" cy="641031"/>
        </a:xfrm>
        <a:custGeom>
          <a:avLst/>
          <a:gdLst/>
          <a:ahLst/>
          <a:cxnLst/>
          <a:rect l="0" t="0" r="0" b="0"/>
          <a:pathLst>
            <a:path>
              <a:moveTo>
                <a:pt x="1113048" y="0"/>
              </a:moveTo>
              <a:lnTo>
                <a:pt x="1113048" y="608463"/>
              </a:lnTo>
              <a:lnTo>
                <a:pt x="0" y="608463"/>
              </a:lnTo>
              <a:lnTo>
                <a:pt x="0" y="641031"/>
              </a:lnTo>
            </a:path>
          </a:pathLst>
        </a:cu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B7FAD-8600-41AD-922F-2146B0C8F8CB}">
      <dsp:nvSpPr>
        <dsp:cNvPr id="0" name=""/>
        <dsp:cNvSpPr/>
      </dsp:nvSpPr>
      <dsp:spPr>
        <a:xfrm>
          <a:off x="515591" y="1711257"/>
          <a:ext cx="2078544" cy="641031"/>
        </a:xfrm>
        <a:custGeom>
          <a:avLst/>
          <a:gdLst/>
          <a:ahLst/>
          <a:cxnLst/>
          <a:rect l="0" t="0" r="0" b="0"/>
          <a:pathLst>
            <a:path>
              <a:moveTo>
                <a:pt x="2078544" y="0"/>
              </a:moveTo>
              <a:lnTo>
                <a:pt x="2078544" y="608463"/>
              </a:lnTo>
              <a:lnTo>
                <a:pt x="0" y="608463"/>
              </a:lnTo>
              <a:lnTo>
                <a:pt x="0" y="641031"/>
              </a:lnTo>
            </a:path>
          </a:pathLst>
        </a:cu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3E252-4FDA-4804-8E1D-0870635DCFA4}">
      <dsp:nvSpPr>
        <dsp:cNvPr id="0" name=""/>
        <dsp:cNvSpPr/>
      </dsp:nvSpPr>
      <dsp:spPr>
        <a:xfrm>
          <a:off x="2594135" y="599907"/>
          <a:ext cx="2129302" cy="536523"/>
        </a:xfrm>
        <a:custGeom>
          <a:avLst/>
          <a:gdLst/>
          <a:ahLst/>
          <a:cxnLst/>
          <a:rect l="0" t="0" r="0" b="0"/>
          <a:pathLst>
            <a:path>
              <a:moveTo>
                <a:pt x="2129302" y="0"/>
              </a:moveTo>
              <a:lnTo>
                <a:pt x="2129302" y="503955"/>
              </a:lnTo>
              <a:lnTo>
                <a:pt x="0" y="503955"/>
              </a:lnTo>
              <a:lnTo>
                <a:pt x="0" y="536523"/>
              </a:lnTo>
            </a:path>
          </a:pathLst>
        </a:cu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9D00D-C213-4D78-B21C-03AC962C3807}">
      <dsp:nvSpPr>
        <dsp:cNvPr id="0" name=""/>
        <dsp:cNvSpPr/>
      </dsp:nvSpPr>
      <dsp:spPr>
        <a:xfrm>
          <a:off x="3921579" y="64538"/>
          <a:ext cx="1603717" cy="535368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CDEBD-E333-4310-94E1-AF9794E56ED9}">
      <dsp:nvSpPr>
        <dsp:cNvPr id="0" name=""/>
        <dsp:cNvSpPr/>
      </dsp:nvSpPr>
      <dsp:spPr>
        <a:xfrm>
          <a:off x="3960641" y="101647"/>
          <a:ext cx="1603717" cy="535368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পদার্থবিজ্ঞান</a:t>
          </a:r>
          <a:r>
            <a:rPr lang="bn-IN" sz="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76321" y="117327"/>
        <a:ext cx="1572357" cy="504008"/>
      </dsp:txXfrm>
    </dsp:sp>
    <dsp:sp modelId="{5E6F02B9-D11D-410A-91FC-054D1358CC96}">
      <dsp:nvSpPr>
        <dsp:cNvPr id="0" name=""/>
        <dsp:cNvSpPr/>
      </dsp:nvSpPr>
      <dsp:spPr>
        <a:xfrm>
          <a:off x="1751638" y="1136431"/>
          <a:ext cx="1684994" cy="574826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1ECCB-6EAE-49A4-959E-F90642DF0209}">
      <dsp:nvSpPr>
        <dsp:cNvPr id="0" name=""/>
        <dsp:cNvSpPr/>
      </dsp:nvSpPr>
      <dsp:spPr>
        <a:xfrm>
          <a:off x="1790700" y="1173539"/>
          <a:ext cx="1684994" cy="574826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ক্লাসিক্যাল পদার্থবিজ্ঞান </a:t>
          </a:r>
          <a:endParaRPr lang="en-US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7536" y="1190375"/>
        <a:ext cx="1651322" cy="541154"/>
      </dsp:txXfrm>
    </dsp:sp>
    <dsp:sp modelId="{94AA29C5-6241-4D70-8D60-5CC4C0407A85}">
      <dsp:nvSpPr>
        <dsp:cNvPr id="0" name=""/>
        <dsp:cNvSpPr/>
      </dsp:nvSpPr>
      <dsp:spPr>
        <a:xfrm>
          <a:off x="-39062" y="2352288"/>
          <a:ext cx="1109307" cy="425342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88B39-E22C-4611-B6D7-EA5F286BCA88}">
      <dsp:nvSpPr>
        <dsp:cNvPr id="0" name=""/>
        <dsp:cNvSpPr/>
      </dsp:nvSpPr>
      <dsp:spPr>
        <a:xfrm>
          <a:off x="0" y="2389397"/>
          <a:ext cx="1109307" cy="425342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বলবিজ্ঞান </a:t>
          </a:r>
          <a:endParaRPr lang="en-US" sz="1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58" y="2401855"/>
        <a:ext cx="1084391" cy="400426"/>
      </dsp:txXfrm>
    </dsp:sp>
    <dsp:sp modelId="{72740A62-6C61-407D-AF1E-002A7384E7DC}">
      <dsp:nvSpPr>
        <dsp:cNvPr id="0" name=""/>
        <dsp:cNvSpPr/>
      </dsp:nvSpPr>
      <dsp:spPr>
        <a:xfrm>
          <a:off x="1055255" y="2352288"/>
          <a:ext cx="851664" cy="342268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5826D-AE1C-49C2-B0D5-0D784E2B8062}">
      <dsp:nvSpPr>
        <dsp:cNvPr id="0" name=""/>
        <dsp:cNvSpPr/>
      </dsp:nvSpPr>
      <dsp:spPr>
        <a:xfrm>
          <a:off x="1094317" y="2389397"/>
          <a:ext cx="851664" cy="342268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শব্দবিজ্ঞান </a:t>
          </a:r>
          <a:endParaRPr lang="en-US" sz="1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04342" y="2399422"/>
        <a:ext cx="831614" cy="322218"/>
      </dsp:txXfrm>
    </dsp:sp>
    <dsp:sp modelId="{B961475F-26F1-477B-BB9F-CD82930F5257}">
      <dsp:nvSpPr>
        <dsp:cNvPr id="0" name=""/>
        <dsp:cNvSpPr/>
      </dsp:nvSpPr>
      <dsp:spPr>
        <a:xfrm>
          <a:off x="2041506" y="2352288"/>
          <a:ext cx="972020" cy="409244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FBA10-B107-4055-BF55-E36DB85E1C57}">
      <dsp:nvSpPr>
        <dsp:cNvPr id="0" name=""/>
        <dsp:cNvSpPr/>
      </dsp:nvSpPr>
      <dsp:spPr>
        <a:xfrm>
          <a:off x="2080568" y="2389397"/>
          <a:ext cx="972020" cy="409244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 ও</a:t>
          </a:r>
          <a:r>
            <a:rPr lang="bn-IN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তাপগতিবিজ্ঞান</a:t>
          </a:r>
          <a:r>
            <a:rPr lang="bn-IN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2554" y="2401383"/>
        <a:ext cx="948048" cy="385272"/>
      </dsp:txXfrm>
    </dsp:sp>
    <dsp:sp modelId="{26592B45-2731-4BB5-B241-FE14D73A075E}">
      <dsp:nvSpPr>
        <dsp:cNvPr id="0" name=""/>
        <dsp:cNvSpPr/>
      </dsp:nvSpPr>
      <dsp:spPr>
        <a:xfrm>
          <a:off x="3086099" y="2316538"/>
          <a:ext cx="957237" cy="485956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053D0-EC1B-4CB2-AED2-86E4331ACA13}">
      <dsp:nvSpPr>
        <dsp:cNvPr id="0" name=""/>
        <dsp:cNvSpPr/>
      </dsp:nvSpPr>
      <dsp:spPr>
        <a:xfrm>
          <a:off x="3125162" y="2353647"/>
          <a:ext cx="957237" cy="485956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বিদ্যুৎ ও  চৌম্বকবিজ্ঞান </a:t>
          </a:r>
          <a:endParaRPr lang="en-US" sz="1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9395" y="2367880"/>
        <a:ext cx="928771" cy="457490"/>
      </dsp:txXfrm>
    </dsp:sp>
    <dsp:sp modelId="{2252E2F2-8B3A-494E-A797-EC038B993950}">
      <dsp:nvSpPr>
        <dsp:cNvPr id="0" name=""/>
        <dsp:cNvSpPr/>
      </dsp:nvSpPr>
      <dsp:spPr>
        <a:xfrm>
          <a:off x="4113839" y="2355630"/>
          <a:ext cx="908528" cy="473624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AF0A1-3F36-46BE-B4A2-C65ECCF86A99}">
      <dsp:nvSpPr>
        <dsp:cNvPr id="0" name=""/>
        <dsp:cNvSpPr/>
      </dsp:nvSpPr>
      <dsp:spPr>
        <a:xfrm>
          <a:off x="4152901" y="2392739"/>
          <a:ext cx="908528" cy="473624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আলোক বিজ্ঞান </a:t>
          </a:r>
          <a:endParaRPr lang="en-US" sz="1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6773" y="2406611"/>
        <a:ext cx="880784" cy="445880"/>
      </dsp:txXfrm>
    </dsp:sp>
    <dsp:sp modelId="{88990043-C05E-4EFF-885F-F0110C375EE2}">
      <dsp:nvSpPr>
        <dsp:cNvPr id="0" name=""/>
        <dsp:cNvSpPr/>
      </dsp:nvSpPr>
      <dsp:spPr>
        <a:xfrm>
          <a:off x="6704637" y="1136431"/>
          <a:ext cx="1360379" cy="521826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E5394-179C-42DF-8CE7-0232359F3974}">
      <dsp:nvSpPr>
        <dsp:cNvPr id="0" name=""/>
        <dsp:cNvSpPr/>
      </dsp:nvSpPr>
      <dsp:spPr>
        <a:xfrm>
          <a:off x="6743699" y="1173539"/>
          <a:ext cx="1360379" cy="521826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আধুনিক পদার্থবিজ্ঞান </a:t>
          </a:r>
          <a:endParaRPr lang="en-US" sz="20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58983" y="1188823"/>
        <a:ext cx="1329811" cy="491258"/>
      </dsp:txXfrm>
    </dsp:sp>
    <dsp:sp modelId="{64CD8054-E7E6-4586-8910-260F8B2C9EC0}">
      <dsp:nvSpPr>
        <dsp:cNvPr id="0" name=""/>
        <dsp:cNvSpPr/>
      </dsp:nvSpPr>
      <dsp:spPr>
        <a:xfrm>
          <a:off x="5112480" y="2690438"/>
          <a:ext cx="965291" cy="588184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3D384-9E9A-495F-A5EA-B12D6C110DE7}">
      <dsp:nvSpPr>
        <dsp:cNvPr id="0" name=""/>
        <dsp:cNvSpPr/>
      </dsp:nvSpPr>
      <dsp:spPr>
        <a:xfrm>
          <a:off x="5151542" y="2727547"/>
          <a:ext cx="965291" cy="588184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আনবিক ও পারমাণবিক পদার্থবিজ্ঞান </a:t>
          </a:r>
          <a:endParaRPr lang="en-US" sz="1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68769" y="2744774"/>
        <a:ext cx="930837" cy="553730"/>
      </dsp:txXfrm>
    </dsp:sp>
    <dsp:sp modelId="{223841AC-C919-4A9F-B9B2-F0E9F6F4766F}">
      <dsp:nvSpPr>
        <dsp:cNvPr id="0" name=""/>
        <dsp:cNvSpPr/>
      </dsp:nvSpPr>
      <dsp:spPr>
        <a:xfrm>
          <a:off x="6153142" y="2676119"/>
          <a:ext cx="872845" cy="602503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30F31-A418-40C2-BA70-EC352CDE63B7}">
      <dsp:nvSpPr>
        <dsp:cNvPr id="0" name=""/>
        <dsp:cNvSpPr/>
      </dsp:nvSpPr>
      <dsp:spPr>
        <a:xfrm>
          <a:off x="6192204" y="2713228"/>
          <a:ext cx="872845" cy="602503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নিউক্লিয় পদার্থবিজ্ঞান </a:t>
          </a:r>
          <a:endParaRPr lang="en-US" sz="1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09851" y="2730875"/>
        <a:ext cx="837551" cy="567209"/>
      </dsp:txXfrm>
    </dsp:sp>
    <dsp:sp modelId="{888A4560-067F-466E-9980-88703B096613}">
      <dsp:nvSpPr>
        <dsp:cNvPr id="0" name=""/>
        <dsp:cNvSpPr/>
      </dsp:nvSpPr>
      <dsp:spPr>
        <a:xfrm>
          <a:off x="7142569" y="2641769"/>
          <a:ext cx="839109" cy="636853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819D3-2414-4798-942F-2FC19CC7756A}">
      <dsp:nvSpPr>
        <dsp:cNvPr id="0" name=""/>
        <dsp:cNvSpPr/>
      </dsp:nvSpPr>
      <dsp:spPr>
        <a:xfrm>
          <a:off x="7181631" y="2678878"/>
          <a:ext cx="839109" cy="636853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কঠিন</a:t>
          </a:r>
          <a:r>
            <a:rPr lang="bn-IN" sz="1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1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অবস্থার পদার্থবিজ্ঞান  </a:t>
          </a:r>
          <a:endParaRPr lang="en-US" sz="1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00284" y="2697531"/>
        <a:ext cx="801803" cy="599547"/>
      </dsp:txXfrm>
    </dsp:sp>
    <dsp:sp modelId="{EA567DDB-6BB1-4046-AB4F-A74ACA9B8EB3}">
      <dsp:nvSpPr>
        <dsp:cNvPr id="0" name=""/>
        <dsp:cNvSpPr/>
      </dsp:nvSpPr>
      <dsp:spPr>
        <a:xfrm>
          <a:off x="8108032" y="2690694"/>
          <a:ext cx="1035005" cy="587928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F12CD-372D-476A-8BCD-A737B08E580B}">
      <dsp:nvSpPr>
        <dsp:cNvPr id="0" name=""/>
        <dsp:cNvSpPr/>
      </dsp:nvSpPr>
      <dsp:spPr>
        <a:xfrm>
          <a:off x="8147094" y="2727803"/>
          <a:ext cx="1035005" cy="587928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rgbClr val="8DEF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পারটিকল ফিজিক্স </a:t>
          </a:r>
          <a:endParaRPr lang="en-US" sz="1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64314" y="2745023"/>
        <a:ext cx="1000565" cy="553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A8EF-1120-4447-B121-B45835B4BAFB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3B140-3FEB-4EA0-9B40-868A4B56B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8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2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2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4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1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9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9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0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3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7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8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905000"/>
            <a:ext cx="86868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1" y="1524000"/>
            <a:ext cx="398243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-সকলকে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৫টি আবিষ্কারের ( অথবা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নাম লিখ যা পদার্থবিজ্ঞানের পরিসরের অন্তর্ভুক্ত 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21733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পঠন - পাঠনের  সুবিধার্থে পদার্থবিজ্ঞানকে নিম্নোক্ত কয়েকটি ভাগে ভাগ করা যেতে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2128455"/>
              </p:ext>
            </p:extLst>
          </p:nvPr>
        </p:nvGraphicFramePr>
        <p:xfrm>
          <a:off x="1333500" y="1722061"/>
          <a:ext cx="9182100" cy="3315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67600" y="152400"/>
            <a:ext cx="297180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46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পদার্থবিজ্ঞান, শ্রেণিঃ ৯ম-১০ম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E9D00D-C213-4D78-B21C-03AC962C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0E9D00D-C213-4D78-B21C-03AC962C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CDEBD-E333-4310-94E1-AF9794E56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88ECDEBD-E333-4310-94E1-AF9794E56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43E252-4FDA-4804-8E1D-0870635DC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243E252-4FDA-4804-8E1D-0870635DC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6F02B9-D11D-410A-91FC-054D1358C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5E6F02B9-D11D-410A-91FC-054D1358C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61ECCB-6EAE-49A4-959E-F90642DF0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4161ECCB-6EAE-49A4-959E-F90642DF0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2350C1-5EAE-44EF-B7E4-7DC043269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F92350C1-5EAE-44EF-B7E4-7DC043269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990043-C05E-4EFF-885F-F0110C375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8990043-C05E-4EFF-885F-F0110C375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1E5394-179C-42DF-8CE7-0232359F3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AB1E5394-179C-42DF-8CE7-0232359F3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B7FAD-8600-41AD-922F-2146B0C8F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9E0B7FAD-8600-41AD-922F-2146B0C8F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A29C5-6241-4D70-8D60-5CC4C0407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94AA29C5-6241-4D70-8D60-5CC4C0407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188B39-E22C-4611-B6D7-EA5F286BC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B0188B39-E22C-4611-B6D7-EA5F286BC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D0772A-E289-4999-BB8D-EDAEF2AE3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00D0772A-E289-4999-BB8D-EDAEF2AE3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740A62-6C61-407D-AF1E-002A7384E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72740A62-6C61-407D-AF1E-002A7384E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35826D-AE1C-49C2-B0D5-0D784E2B8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0E35826D-AE1C-49C2-B0D5-0D784E2B8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C428C9-F5CB-4474-9E41-627BB9F7C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1CC428C9-F5CB-4474-9E41-627BB9F7C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61475F-26F1-477B-BB9F-CD82930F5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B961475F-26F1-477B-BB9F-CD82930F5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FBA10-B107-4055-BF55-E36DB85E1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16CFBA10-B107-4055-BF55-E36DB85E1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5D4D3-3B42-4A02-977B-C835A24F2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DCD5D4D3-3B42-4A02-977B-C835A24F2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92B45-2731-4BB5-B241-FE14D73A0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26592B45-2731-4BB5-B241-FE14D73A0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F053D0-EC1B-4CB2-AED2-86E4331AC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A0F053D0-EC1B-4CB2-AED2-86E4331AC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3E89C-6EAB-458A-AEF6-7BA13A09F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">
                                            <p:graphicEl>
                                              <a:dgm id="{DC93E89C-6EAB-458A-AEF6-7BA13A09F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2E2F2-8B3A-494E-A797-EC038B993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>
                                            <p:graphicEl>
                                              <a:dgm id="{2252E2F2-8B3A-494E-A797-EC038B993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AF0A1-3F36-46BE-B4A2-C65ECCF86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1F3AF0A1-3F36-46BE-B4A2-C65ECCF86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52C558-42AD-4EB9-9051-D8C6C7451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graphicEl>
                                              <a:dgm id="{7152C558-42AD-4EB9-9051-D8C6C7451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CD8054-E7E6-4586-8910-260F8B2C9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">
                                            <p:graphicEl>
                                              <a:dgm id="{64CD8054-E7E6-4586-8910-260F8B2C9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63D384-9E9A-495F-A5EA-B12D6C110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">
                                            <p:graphicEl>
                                              <a:dgm id="{DE63D384-9E9A-495F-A5EA-B12D6C110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58A563-3690-4D8D-92B5-47DB5B173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">
                                            <p:graphicEl>
                                              <a:dgm id="{D558A563-3690-4D8D-92B5-47DB5B173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841AC-C919-4A9F-B9B2-F0E9F6F47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">
                                            <p:graphicEl>
                                              <a:dgm id="{223841AC-C919-4A9F-B9B2-F0E9F6F47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830F31-A418-40C2-BA70-EC352CDE6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">
                                            <p:graphicEl>
                                              <a:dgm id="{2B830F31-A418-40C2-BA70-EC352CDE6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89E0EB-91BD-4E05-AF4C-34EF9FC27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">
                                            <p:graphicEl>
                                              <a:dgm id="{E989E0EB-91BD-4E05-AF4C-34EF9FC27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A4560-067F-466E-9980-88703B096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">
                                            <p:graphicEl>
                                              <a:dgm id="{888A4560-067F-466E-9980-88703B096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A819D3-2414-4798-942F-2FC19CC77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">
                                            <p:graphicEl>
                                              <a:dgm id="{59A819D3-2414-4798-942F-2FC19CC77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615436-5B66-4B7F-8055-ED7A1226C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">
                                            <p:graphicEl>
                                              <a:dgm id="{80615436-5B66-4B7F-8055-ED7A1226C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67DDB-6BB1-4046-AB4F-A74ACA9B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">
                                            <p:graphicEl>
                                              <a:dgm id="{EA567DDB-6BB1-4046-AB4F-A74ACA9B8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6F12CD-372D-476A-8BCD-A737B08E5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">
                                            <p:graphicEl>
                                              <a:dgm id="{B76F12CD-372D-476A-8BCD-A737B08E5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1219200"/>
            <a:ext cx="7772400" cy="4838700"/>
            <a:chOff x="609600" y="1219200"/>
            <a:chExt cx="7772400" cy="48387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219200"/>
              <a:ext cx="7772400" cy="4114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9600" y="5372100"/>
              <a:ext cx="7772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বলবি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জ্ঞান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7400" y="1219201"/>
            <a:ext cx="8534400" cy="5143501"/>
            <a:chOff x="3505199" y="571499"/>
            <a:chExt cx="5111296" cy="39960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71499"/>
              <a:ext cx="5111295" cy="33193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05199" y="3881762"/>
              <a:ext cx="5111295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তাপগতি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57404" y="1219200"/>
            <a:ext cx="8534396" cy="5105400"/>
            <a:chOff x="304802" y="990600"/>
            <a:chExt cx="8534396" cy="5105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2" y="990600"/>
              <a:ext cx="8534396" cy="447486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04802" y="5410200"/>
              <a:ext cx="8534396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শব্দবিজ্ঞান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33600" y="1371601"/>
            <a:ext cx="8458200" cy="4816813"/>
            <a:chOff x="114300" y="1503891"/>
            <a:chExt cx="8458200" cy="31443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03891"/>
              <a:ext cx="8382000" cy="2895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4300" y="3962400"/>
              <a:ext cx="8458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আলোকবিজ্ঞান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62192" y="1206120"/>
            <a:ext cx="8458200" cy="4851780"/>
            <a:chOff x="304800" y="1066799"/>
            <a:chExt cx="8458200" cy="451485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066799"/>
              <a:ext cx="8458200" cy="443187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04800" y="4895850"/>
              <a:ext cx="8381998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তড়ি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চুম্বকবিজ্ঞান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476049" y="489886"/>
            <a:ext cx="6172200" cy="53340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পদার্থবিজ্ঞানের শ্রেণিবিভাগ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85906" y="1665131"/>
            <a:ext cx="8334396" cy="5265211"/>
            <a:chOff x="-4574001" y="-1010832"/>
            <a:chExt cx="7639862" cy="6062969"/>
          </a:xfrm>
          <a:noFill/>
        </p:grpSpPr>
        <p:pic>
          <p:nvPicPr>
            <p:cNvPr id="32" name="Picture 31" descr="telegraph-machine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4574001" y="-1010832"/>
              <a:ext cx="7543786" cy="4800600"/>
            </a:xfrm>
            <a:prstGeom prst="rect">
              <a:avLst/>
            </a:prstGeom>
            <a:grpFill/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-4477939" y="3811704"/>
              <a:ext cx="7543800" cy="12404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কঠিন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13778" y="1411680"/>
            <a:ext cx="8799812" cy="5446321"/>
            <a:chOff x="304800" y="1219197"/>
            <a:chExt cx="8382000" cy="51816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19197"/>
              <a:ext cx="8381998" cy="459702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04802" y="5714997"/>
              <a:ext cx="8381998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পারমাণ</a:t>
              </a:r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24000" y="1349813"/>
            <a:ext cx="8843286" cy="5365797"/>
            <a:chOff x="-6666077" y="-3081701"/>
            <a:chExt cx="8422162" cy="6185825"/>
          </a:xfrm>
        </p:grpSpPr>
        <p:pic>
          <p:nvPicPr>
            <p:cNvPr id="49" name="Picture 1" descr="C:\Users\USER~1.TTT\AppData\Local\Temp\1.png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t="20836"/>
            <a:stretch/>
          </p:blipFill>
          <p:spPr bwMode="auto">
            <a:xfrm>
              <a:off x="-6625915" y="-2682473"/>
              <a:ext cx="8382000" cy="5786597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-6666077" y="-3081701"/>
              <a:ext cx="5791200" cy="127732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</a:t>
              </a:r>
              <a:r>
                <a:rPr lang="bn-BD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পদার্থবিজ্ঞান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31062" y="1206121"/>
            <a:ext cx="9165253" cy="5555937"/>
            <a:chOff x="-8382000" y="663105"/>
            <a:chExt cx="7911422" cy="5327487"/>
          </a:xfrm>
        </p:grpSpPr>
        <p:grpSp>
          <p:nvGrpSpPr>
            <p:cNvPr id="39" name="Group 38"/>
            <p:cNvGrpSpPr/>
            <p:nvPr/>
          </p:nvGrpSpPr>
          <p:grpSpPr>
            <a:xfrm>
              <a:off x="-8382000" y="663105"/>
              <a:ext cx="7910283" cy="4747096"/>
              <a:chOff x="762000" y="1025140"/>
              <a:chExt cx="7295891" cy="4309864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891" y="1025140"/>
                <a:ext cx="7239000" cy="3962399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762000" y="4800601"/>
                <a:ext cx="7239000" cy="5344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-8373696" y="5105228"/>
              <a:ext cx="7903118" cy="8853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কোয়ান্টাম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335000" y="7620000"/>
            <a:ext cx="9029715" cy="5500405"/>
            <a:chOff x="6317677" y="606566"/>
            <a:chExt cx="8705885" cy="528899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677" y="606566"/>
              <a:ext cx="8381998" cy="4597021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641564" y="5209762"/>
              <a:ext cx="8381998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ইলেকট্রনিকস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467600" y="152400"/>
            <a:ext cx="297180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46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পদার্থবিজ্ঞান, শ্রেণিঃ ৯ম-১০ম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75679" y="1376152"/>
            <a:ext cx="8705885" cy="5500405"/>
            <a:chOff x="6317677" y="606566"/>
            <a:chExt cx="8705885" cy="528899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677" y="606566"/>
              <a:ext cx="8381998" cy="4597021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6641564" y="5209762"/>
              <a:ext cx="8381998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ইলেকট্রনিকস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5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53340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501" y="305207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পঠন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পাঠনের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পদার্থবিজ্ঞানকে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প্রধানত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3547" y="2168197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প্রাচীনতম এবং সবচেয়ে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1" y="4401816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 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পারটিক্যাল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ফিজিকস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1" y="5867401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উত্তরমালাঃ ১।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152400"/>
            <a:ext cx="297180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46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পদার্থবিজ্ঞান, শ্রেণিঃ ৯ম-১০ম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1" y="5486401"/>
            <a:ext cx="84581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3B20E0"/>
                </a:solidFill>
                <a:latin typeface="NikoshBAN" pitchFamily="2" charset="0"/>
                <a:cs typeface="NikoshBAN" pitchFamily="2" charset="0"/>
              </a:rPr>
              <a:t>পদার্থবিজ্ঞানের </a:t>
            </a:r>
            <a:r>
              <a:rPr lang="bn-IN" sz="4400" dirty="0">
                <a:solidFill>
                  <a:srgbClr val="3B20E0"/>
                </a:solidFill>
                <a:latin typeface="NikoshBAN" pitchFamily="2" charset="0"/>
                <a:cs typeface="NikoshBAN" pitchFamily="2" charset="0"/>
              </a:rPr>
              <a:t>শ্রেণিবিভাগের </a:t>
            </a:r>
            <a:r>
              <a:rPr lang="en-US" sz="4400" dirty="0" err="1">
                <a:solidFill>
                  <a:srgbClr val="3B20E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400" dirty="0">
                <a:solidFill>
                  <a:srgbClr val="3B20E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3B20E0"/>
                </a:solidFill>
                <a:latin typeface="NikoshBAN" pitchFamily="2" charset="0"/>
                <a:cs typeface="NikoshBAN" pitchFamily="2" charset="0"/>
              </a:rPr>
              <a:t>এঁকে </a:t>
            </a:r>
            <a:r>
              <a:rPr lang="bn-IN" sz="4400" dirty="0" smtClean="0">
                <a:solidFill>
                  <a:srgbClr val="3B20E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err="1" smtClean="0">
                <a:solidFill>
                  <a:srgbClr val="3B20E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dirty="0">
                <a:solidFill>
                  <a:srgbClr val="3B20E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3B20E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52127"/>
            <a:ext cx="6691646" cy="37777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2669" y="218296"/>
            <a:ext cx="31742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152400"/>
            <a:ext cx="297180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46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পদার্থবিজ্ঞান, শ্রেণিঃ ৯ম-১০ম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52400"/>
            <a:ext cx="8627269" cy="6442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6580" y="1"/>
            <a:ext cx="2549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4406" y="530840"/>
            <a:ext cx="6172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i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729347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6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bn-BD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মহব্বত আলী</a:t>
            </a:r>
          </a:p>
          <a:p>
            <a:pPr algn="ctr">
              <a:buNone/>
            </a:pPr>
            <a:r>
              <a:rPr lang="bn-IN" sz="40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প্রভাষক, পদার্থবিজ্ঞান</a:t>
            </a:r>
          </a:p>
          <a:p>
            <a:pPr algn="ctr">
              <a:buNone/>
            </a:pP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মিজমিজি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 হাজী 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আব্দুস </a:t>
            </a:r>
            <a:r>
              <a:rPr lang="en-US" sz="2400" b="1" kern="100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 smtClean="0">
                <a:latin typeface="NikoshBAN" pitchFamily="2" charset="0"/>
                <a:cs typeface="NikoshBAN" pitchFamily="2" charset="0"/>
              </a:rPr>
              <a:t>সামাদ </a:t>
            </a:r>
            <a:r>
              <a:rPr lang="bn-IN" sz="2400" b="1" kern="100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ইস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লামিয়া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2400" b="1" kern="100" spc="-300" dirty="0" smtClean="0">
                <a:latin typeface="NikoshBAN" pitchFamily="2" charset="0"/>
                <a:cs typeface="NikoshBAN" pitchFamily="2" charset="0"/>
              </a:rPr>
              <a:t>ালি</a:t>
            </a:r>
            <a:r>
              <a:rPr lang="bn-BD" sz="2400" b="1" kern="100" spc="-300" dirty="0" smtClean="0">
                <a:latin typeface="NikoshBAN" pitchFamily="2" charset="0"/>
                <a:cs typeface="NikoshBAN" pitchFamily="2" charset="0"/>
              </a:rPr>
              <a:t>ম  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মাদ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্‌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রাসা </a:t>
            </a:r>
          </a:p>
          <a:p>
            <a:pPr algn="ctr">
              <a:buNone/>
            </a:pP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সিদ্ধিরগঞ্জ</a:t>
            </a:r>
            <a:r>
              <a:rPr lang="en-US" sz="2400" b="1" kern="1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, নারায়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ণগঞ্জ । </a:t>
            </a:r>
            <a:endParaRPr lang="bn-BD" sz="2400" b="1" kern="100" spc="-300" dirty="0"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743202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5400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b="1" kern="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৯ম-১০ম </a:t>
            </a:r>
          </a:p>
          <a:p>
            <a:pPr algn="ctr">
              <a:buNone/>
            </a:pPr>
            <a:r>
              <a:rPr lang="bn-IN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600" b="1" kern="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>
              <a:buNone/>
            </a:pPr>
            <a:r>
              <a:rPr lang="bn-IN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পাঠঃ </a:t>
            </a:r>
            <a:r>
              <a:rPr lang="bn-IN" sz="3600" b="1" kern="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(১.1-১.2)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400800" y="2661525"/>
            <a:ext cx="0" cy="2667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304801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চিন্তা করে বল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12" y="1333557"/>
            <a:ext cx="2772889" cy="2101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840627"/>
            <a:ext cx="2751614" cy="2751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0300" y="350031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নিক্তি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3580937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78130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এরূপ অনেক যন্ত্র  পদার্থবিজ্ঞান আবিষ্কার করেছে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16263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814" y="4269751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যন্ত্রগুলো কে আবিষ্কার করেছে?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400" y="381000"/>
            <a:ext cx="5867400" cy="1371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438401"/>
            <a:ext cx="906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u="sng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IN" sz="6000" u="sng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</a:t>
            </a:r>
            <a:r>
              <a:rPr lang="bn-BD" sz="6000" u="sng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</a:t>
            </a:r>
            <a:r>
              <a:rPr lang="bn-IN" sz="6000" u="sng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 পরিসর </a:t>
            </a:r>
          </a:p>
          <a:p>
            <a:pPr algn="ctr"/>
            <a:endParaRPr lang="en-US" sz="2400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055" y="2667001"/>
            <a:ext cx="8458200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 পদার্থবিজ্ঞান কী তা বলতে পারবে।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পদার্থবিজ্ঞানের পরিসর ব্যাখ্যা করতে পারবে।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1" y="2024859"/>
            <a:ext cx="7552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600" y="152400"/>
            <a:ext cx="297180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46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পদার্থবিজ্ঞান, শ্রেণিঃ ৯ম-১০ম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6594" y="824530"/>
            <a:ext cx="27751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8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90800" y="864360"/>
            <a:ext cx="7391400" cy="1269241"/>
          </a:xfrm>
          <a:prstGeom prst="cloudCallou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পদার্থবিজ্ঞান কী?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133600"/>
            <a:ext cx="8534400" cy="1938992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এ দুইয়ের মাঝে যে আন্তঃক্রিয়া থাকে তা বোঝার চেষ্টা করে , তাই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4598621"/>
            <a:ext cx="8382000" cy="1323439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467A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304800"/>
            <a:ext cx="297180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46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পদার্থবিজ্ঞান, শ্রেণিঃ ৯ম-১০ম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06146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চাবিকাঠি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300226"/>
            <a:ext cx="9230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প্রাচীনতম এবং সবচেয়ে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648573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নীতিগুলোই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শাখাসমূহের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441039"/>
            <a:ext cx="61517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6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60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6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পরিসর</a:t>
            </a:r>
            <a:endParaRPr lang="en-US" sz="6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444792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হলো-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892509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অন্যান্য শাখা কোনো না কোনোভাবে এ শাখাকে ভিত্তি করে গড়ে উঠেছে।</a:t>
            </a:r>
          </a:p>
          <a:p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152400"/>
            <a:ext cx="297180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46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পদার্থবিজ্ঞান, শ্রেণিঃ ৯ম-১০ম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200400" y="5867400"/>
            <a:ext cx="6324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দৈনন্দিন জীবনযাত্রা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. . .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626918"/>
            <a:ext cx="7010400" cy="5334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তাই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পরিসর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অনেক বড়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3999"/>
            <a:ext cx="68580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152400"/>
            <a:ext cx="297180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46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পদার্থবিজ্ঞান, শ্রেণিঃ ৯ম-১০ম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0655" y="4800600"/>
            <a:ext cx="645603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মহাকাশ অভিযান পর্যন্ত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867400"/>
            <a:ext cx="838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-এরকম প্রতিটি ক্ষেত্রেই  পদার্থবিজ্ঞানের ব্যবহার রয়েছে।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97" y="701841"/>
            <a:ext cx="7072894" cy="3974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152400"/>
            <a:ext cx="297180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46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পদার্থবিজ্ঞান, শ্রেণিঃ ৯ম-১০ম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2361</TotalTime>
  <Words>394</Words>
  <Application>Microsoft Office PowerPoint</Application>
  <PresentationFormat>Widescreen</PresentationFormat>
  <Paragraphs>95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Shonar Bangla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Mohabbat Ali</cp:lastModifiedBy>
  <cp:revision>266</cp:revision>
  <dcterms:created xsi:type="dcterms:W3CDTF">2006-08-16T00:00:00Z</dcterms:created>
  <dcterms:modified xsi:type="dcterms:W3CDTF">2020-07-04T06:53:26Z</dcterms:modified>
</cp:coreProperties>
</file>