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69" r:id="rId4"/>
    <p:sldId id="263" r:id="rId5"/>
    <p:sldId id="279" r:id="rId6"/>
    <p:sldId id="270" r:id="rId7"/>
    <p:sldId id="274" r:id="rId8"/>
    <p:sldId id="272" r:id="rId9"/>
    <p:sldId id="275" r:id="rId10"/>
    <p:sldId id="273" r:id="rId11"/>
    <p:sldId id="27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75233-B5F4-4F65-BA01-BA5B21B059AF}" type="doc">
      <dgm:prSet loTypeId="urn:microsoft.com/office/officeart/2008/layout/RadialCluster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93E33-2C6D-436C-9BC1-5BC43FA9D677}">
      <dgm:prSet phldrT="[Text]"/>
      <dgm:spPr/>
      <dgm:t>
        <a:bodyPr/>
        <a:lstStyle/>
        <a:p>
          <a:r>
            <a:rPr lang="bn-BD" dirty="0" smtClean="0"/>
            <a:t>মেরুদন্ডী প্রাণী</a:t>
          </a:r>
          <a:endParaRPr lang="en-US" dirty="0"/>
        </a:p>
      </dgm:t>
    </dgm:pt>
    <dgm:pt modelId="{0EACC99F-792C-469C-AB67-B739960468A1}" type="parTrans" cxnId="{6D554FAD-3B14-43B8-8DF5-FD964CC38637}">
      <dgm:prSet/>
      <dgm:spPr/>
      <dgm:t>
        <a:bodyPr/>
        <a:lstStyle/>
        <a:p>
          <a:endParaRPr lang="en-US"/>
        </a:p>
      </dgm:t>
    </dgm:pt>
    <dgm:pt modelId="{E94C91DA-B1ED-4AD4-A9F1-33254382D7FC}" type="sibTrans" cxnId="{6D554FAD-3B14-43B8-8DF5-FD964CC38637}">
      <dgm:prSet/>
      <dgm:spPr/>
      <dgm:t>
        <a:bodyPr/>
        <a:lstStyle/>
        <a:p>
          <a:endParaRPr lang="en-US"/>
        </a:p>
      </dgm:t>
    </dgm:pt>
    <dgm:pt modelId="{96C24B76-32BB-4B64-BD53-1E0DA0A9802D}">
      <dgm:prSet phldrT="[Text]"/>
      <dgm:spPr/>
      <dgm:t>
        <a:bodyPr/>
        <a:lstStyle/>
        <a:p>
          <a:r>
            <a:rPr lang="bn-BD" dirty="0" smtClean="0"/>
            <a:t>মাছ</a:t>
          </a:r>
          <a:endParaRPr lang="en-US" dirty="0"/>
        </a:p>
      </dgm:t>
    </dgm:pt>
    <dgm:pt modelId="{E9656DAB-1024-45F2-A59C-26DB5CA6A3CD}" type="parTrans" cxnId="{E7EF2162-7C95-4F7A-AF09-CB8C7B9D445C}">
      <dgm:prSet/>
      <dgm:spPr/>
      <dgm:t>
        <a:bodyPr/>
        <a:lstStyle/>
        <a:p>
          <a:endParaRPr lang="en-US"/>
        </a:p>
      </dgm:t>
    </dgm:pt>
    <dgm:pt modelId="{CDDF5CA5-8CA6-4CD1-BB7D-B429B42DCBA7}" type="sibTrans" cxnId="{E7EF2162-7C95-4F7A-AF09-CB8C7B9D445C}">
      <dgm:prSet/>
      <dgm:spPr/>
      <dgm:t>
        <a:bodyPr/>
        <a:lstStyle/>
        <a:p>
          <a:endParaRPr lang="en-US"/>
        </a:p>
      </dgm:t>
    </dgm:pt>
    <dgm:pt modelId="{A1C4054D-0853-4847-900F-7158A0A5B8FF}">
      <dgm:prSet phldrT="[Text]"/>
      <dgm:spPr/>
      <dgm:t>
        <a:bodyPr/>
        <a:lstStyle/>
        <a:p>
          <a:r>
            <a:rPr lang="bn-BD" dirty="0" smtClean="0"/>
            <a:t>উভচর</a:t>
          </a:r>
          <a:endParaRPr lang="en-US" dirty="0"/>
        </a:p>
      </dgm:t>
    </dgm:pt>
    <dgm:pt modelId="{B045300E-8DD8-41E5-8756-C2200EBD2E77}" type="parTrans" cxnId="{ECB63A9B-87D2-4912-A64C-5F07D19B1F6A}">
      <dgm:prSet/>
      <dgm:spPr/>
      <dgm:t>
        <a:bodyPr/>
        <a:lstStyle/>
        <a:p>
          <a:endParaRPr lang="en-US"/>
        </a:p>
      </dgm:t>
    </dgm:pt>
    <dgm:pt modelId="{F590C0A5-7601-44CE-866D-0F043B8A773B}" type="sibTrans" cxnId="{ECB63A9B-87D2-4912-A64C-5F07D19B1F6A}">
      <dgm:prSet/>
      <dgm:spPr/>
      <dgm:t>
        <a:bodyPr/>
        <a:lstStyle/>
        <a:p>
          <a:endParaRPr lang="en-US"/>
        </a:p>
      </dgm:t>
    </dgm:pt>
    <dgm:pt modelId="{5BFD89F0-74DF-47A7-A545-76600DC98DCE}">
      <dgm:prSet phldrT="[Text]"/>
      <dgm:spPr/>
      <dgm:t>
        <a:bodyPr/>
        <a:lstStyle/>
        <a:p>
          <a:r>
            <a:rPr lang="bn-BD" dirty="0" smtClean="0"/>
            <a:t>সরীসৃপ</a:t>
          </a:r>
          <a:endParaRPr lang="en-US" dirty="0"/>
        </a:p>
      </dgm:t>
    </dgm:pt>
    <dgm:pt modelId="{96F07D6D-3249-4483-84D7-FADA111BC118}" type="parTrans" cxnId="{3C0FF2A9-A19A-4138-9522-5F2F1C7CB752}">
      <dgm:prSet/>
      <dgm:spPr/>
      <dgm:t>
        <a:bodyPr/>
        <a:lstStyle/>
        <a:p>
          <a:endParaRPr lang="en-US"/>
        </a:p>
      </dgm:t>
    </dgm:pt>
    <dgm:pt modelId="{2F6CB59C-2022-4C27-9A83-732EE505DE07}" type="sibTrans" cxnId="{3C0FF2A9-A19A-4138-9522-5F2F1C7CB752}">
      <dgm:prSet/>
      <dgm:spPr/>
      <dgm:t>
        <a:bodyPr/>
        <a:lstStyle/>
        <a:p>
          <a:endParaRPr lang="en-US"/>
        </a:p>
      </dgm:t>
    </dgm:pt>
    <dgm:pt modelId="{A7DBE691-0DED-4348-96A8-89F56C29680F}">
      <dgm:prSet phldrT="[Text]" phldr="1"/>
      <dgm:spPr/>
      <dgm:t>
        <a:bodyPr/>
        <a:lstStyle/>
        <a:p>
          <a:endParaRPr lang="en-US" dirty="0"/>
        </a:p>
      </dgm:t>
    </dgm:pt>
    <dgm:pt modelId="{7F7BD961-73CA-465E-9D13-DBFC2A8B1D8D}" type="parTrans" cxnId="{B8F1ECB1-C5CD-4924-B136-98108DFF0993}">
      <dgm:prSet/>
      <dgm:spPr/>
      <dgm:t>
        <a:bodyPr/>
        <a:lstStyle/>
        <a:p>
          <a:endParaRPr lang="en-US"/>
        </a:p>
      </dgm:t>
    </dgm:pt>
    <dgm:pt modelId="{741BCA7C-B530-40CA-9EE6-4A0DF4918F56}" type="sibTrans" cxnId="{B8F1ECB1-C5CD-4924-B136-98108DFF0993}">
      <dgm:prSet/>
      <dgm:spPr/>
      <dgm:t>
        <a:bodyPr/>
        <a:lstStyle/>
        <a:p>
          <a:endParaRPr lang="en-US"/>
        </a:p>
      </dgm:t>
    </dgm:pt>
    <dgm:pt modelId="{40C85EA7-2679-4A58-88E6-43E0A988D261}">
      <dgm:prSet phldrT="[Text]"/>
      <dgm:spPr/>
      <dgm:t>
        <a:bodyPr/>
        <a:lstStyle/>
        <a:p>
          <a:endParaRPr lang="en-US" dirty="0"/>
        </a:p>
      </dgm:t>
    </dgm:pt>
    <dgm:pt modelId="{C8094701-194A-44FB-8D92-46BC4ADF34B2}" type="parTrans" cxnId="{81CA9111-56FE-4511-B165-9D12BAF5CF78}">
      <dgm:prSet/>
      <dgm:spPr/>
      <dgm:t>
        <a:bodyPr/>
        <a:lstStyle/>
        <a:p>
          <a:endParaRPr lang="en-US"/>
        </a:p>
      </dgm:t>
    </dgm:pt>
    <dgm:pt modelId="{CCEC21E8-176A-4BC6-A90B-A2BDC7E68C45}" type="sibTrans" cxnId="{81CA9111-56FE-4511-B165-9D12BAF5CF78}">
      <dgm:prSet/>
      <dgm:spPr/>
      <dgm:t>
        <a:bodyPr/>
        <a:lstStyle/>
        <a:p>
          <a:endParaRPr lang="en-US"/>
        </a:p>
      </dgm:t>
    </dgm:pt>
    <dgm:pt modelId="{ABD6A71A-23F0-4D07-B9D6-67608AA2C10C}">
      <dgm:prSet phldrT="[Text]"/>
      <dgm:spPr/>
      <dgm:t>
        <a:bodyPr/>
        <a:lstStyle/>
        <a:p>
          <a:r>
            <a:rPr lang="en-US" dirty="0" err="1" smtClean="0"/>
            <a:t>পাখি</a:t>
          </a:r>
          <a:endParaRPr lang="en-US" dirty="0"/>
        </a:p>
      </dgm:t>
    </dgm:pt>
    <dgm:pt modelId="{821948CD-F0E7-455C-81B3-3315641071A2}" type="parTrans" cxnId="{8893A374-D4F2-4F24-A24A-5F581C59C063}">
      <dgm:prSet/>
      <dgm:spPr/>
      <dgm:t>
        <a:bodyPr/>
        <a:lstStyle/>
        <a:p>
          <a:endParaRPr lang="en-US"/>
        </a:p>
      </dgm:t>
    </dgm:pt>
    <dgm:pt modelId="{E756143B-382F-4F3C-AC93-F7FE9590CABA}" type="sibTrans" cxnId="{8893A374-D4F2-4F24-A24A-5F581C59C063}">
      <dgm:prSet/>
      <dgm:spPr/>
      <dgm:t>
        <a:bodyPr/>
        <a:lstStyle/>
        <a:p>
          <a:endParaRPr lang="en-US"/>
        </a:p>
      </dgm:t>
    </dgm:pt>
    <dgm:pt modelId="{17F60643-96B7-43B4-A77B-624E8319E97A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</a:rPr>
            <a:t>স্তন্যপায়ী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300" dirty="0" smtClean="0"/>
            <a:t>    </a:t>
          </a:r>
          <a:endParaRPr lang="en-US" sz="2300" dirty="0"/>
        </a:p>
      </dgm:t>
    </dgm:pt>
    <dgm:pt modelId="{B2564C4B-A325-47AC-8C81-76DFF9F0FD32}" type="parTrans" cxnId="{6CD688A7-29C1-4F7C-AD87-197BDE976354}">
      <dgm:prSet/>
      <dgm:spPr/>
      <dgm:t>
        <a:bodyPr/>
        <a:lstStyle/>
        <a:p>
          <a:endParaRPr lang="en-US"/>
        </a:p>
      </dgm:t>
    </dgm:pt>
    <dgm:pt modelId="{116F11D2-11E2-4E01-A41A-31D668B3F9A7}" type="sibTrans" cxnId="{6CD688A7-29C1-4F7C-AD87-197BDE976354}">
      <dgm:prSet/>
      <dgm:spPr/>
      <dgm:t>
        <a:bodyPr/>
        <a:lstStyle/>
        <a:p>
          <a:endParaRPr lang="en-US"/>
        </a:p>
      </dgm:t>
    </dgm:pt>
    <dgm:pt modelId="{7649B693-12BD-42A9-87FE-57BFFD14E7D7}" type="pres">
      <dgm:prSet presAssocID="{D5C75233-B5F4-4F65-BA01-BA5B21B059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3EC50A-3D2D-4EA2-9D72-30AAAEC46543}" type="pres">
      <dgm:prSet presAssocID="{D7093E33-2C6D-436C-9BC1-5BC43FA9D677}" presName="singleCycle" presStyleCnt="0"/>
      <dgm:spPr/>
    </dgm:pt>
    <dgm:pt modelId="{52A70E9E-D8E5-4B0E-B241-24F83F9E2CC2}" type="pres">
      <dgm:prSet presAssocID="{D7093E33-2C6D-436C-9BC1-5BC43FA9D677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5D1EF8F-5CF1-4D96-99EE-1C3E602C9509}" type="pres">
      <dgm:prSet presAssocID="{E9656DAB-1024-45F2-A59C-26DB5CA6A3CD}" presName="Name56" presStyleLbl="parChTrans1D2" presStyleIdx="0" presStyleCnt="5"/>
      <dgm:spPr/>
      <dgm:t>
        <a:bodyPr/>
        <a:lstStyle/>
        <a:p>
          <a:endParaRPr lang="en-US"/>
        </a:p>
      </dgm:t>
    </dgm:pt>
    <dgm:pt modelId="{504AFCC7-3CD3-4C34-B007-4DFE743020E1}" type="pres">
      <dgm:prSet presAssocID="{96C24B76-32BB-4B64-BD53-1E0DA0A9802D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A665-DFD1-4836-8039-C756EA057FF4}" type="pres">
      <dgm:prSet presAssocID="{B045300E-8DD8-41E5-8756-C2200EBD2E77}" presName="Name56" presStyleLbl="parChTrans1D2" presStyleIdx="1" presStyleCnt="5"/>
      <dgm:spPr/>
      <dgm:t>
        <a:bodyPr/>
        <a:lstStyle/>
        <a:p>
          <a:endParaRPr lang="en-US"/>
        </a:p>
      </dgm:t>
    </dgm:pt>
    <dgm:pt modelId="{1BF0BA6F-6B00-43CF-A86A-E7800534187D}" type="pres">
      <dgm:prSet presAssocID="{A1C4054D-0853-4847-900F-7158A0A5B8FF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04276-3A90-49C8-B22B-7C1F3A0AB266}" type="pres">
      <dgm:prSet presAssocID="{96F07D6D-3249-4483-84D7-FADA111BC118}" presName="Name56" presStyleLbl="parChTrans1D2" presStyleIdx="2" presStyleCnt="5"/>
      <dgm:spPr/>
      <dgm:t>
        <a:bodyPr/>
        <a:lstStyle/>
        <a:p>
          <a:endParaRPr lang="en-US"/>
        </a:p>
      </dgm:t>
    </dgm:pt>
    <dgm:pt modelId="{8F705D9D-7BC6-4ACB-9325-0C4A2EBD1FD6}" type="pres">
      <dgm:prSet presAssocID="{5BFD89F0-74DF-47A7-A545-76600DC98DCE}" presName="text0" presStyleLbl="node1" presStyleIdx="3" presStyleCnt="6" custRadScaleRad="97906" custRadScaleInc="-2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043AF-655C-44BC-B953-355E8E282762}" type="pres">
      <dgm:prSet presAssocID="{B2564C4B-A325-47AC-8C81-76DFF9F0FD32}" presName="Name56" presStyleLbl="parChTrans1D2" presStyleIdx="3" presStyleCnt="5"/>
      <dgm:spPr/>
      <dgm:t>
        <a:bodyPr/>
        <a:lstStyle/>
        <a:p>
          <a:endParaRPr lang="en-US"/>
        </a:p>
      </dgm:t>
    </dgm:pt>
    <dgm:pt modelId="{2E92DA8F-F4AB-4AF7-9317-4247EDEA8577}" type="pres">
      <dgm:prSet presAssocID="{17F60643-96B7-43B4-A77B-624E8319E97A}" presName="text0" presStyleLbl="node1" presStyleIdx="4" presStyleCnt="6" custRadScaleRad="96366" custRadScaleInc="-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54C07-78A0-4FA9-96EF-54053EE8415B}" type="pres">
      <dgm:prSet presAssocID="{821948CD-F0E7-455C-81B3-3315641071A2}" presName="Name56" presStyleLbl="parChTrans1D2" presStyleIdx="4" presStyleCnt="5"/>
      <dgm:spPr/>
      <dgm:t>
        <a:bodyPr/>
        <a:lstStyle/>
        <a:p>
          <a:endParaRPr lang="en-US"/>
        </a:p>
      </dgm:t>
    </dgm:pt>
    <dgm:pt modelId="{BF0EC97E-70E3-43D4-A21A-9F01E05E6651}" type="pres">
      <dgm:prSet presAssocID="{ABD6A71A-23F0-4D07-B9D6-67608AA2C10C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F2162-7C95-4F7A-AF09-CB8C7B9D445C}" srcId="{D7093E33-2C6D-436C-9BC1-5BC43FA9D677}" destId="{96C24B76-32BB-4B64-BD53-1E0DA0A9802D}" srcOrd="0" destOrd="0" parTransId="{E9656DAB-1024-45F2-A59C-26DB5CA6A3CD}" sibTransId="{CDDF5CA5-8CA6-4CD1-BB7D-B429B42DCBA7}"/>
    <dgm:cxn modelId="{F80524BC-2120-4AA6-8F44-2C0A034CD1EE}" type="presOf" srcId="{B2564C4B-A325-47AC-8C81-76DFF9F0FD32}" destId="{3D9043AF-655C-44BC-B953-355E8E282762}" srcOrd="0" destOrd="0" presId="urn:microsoft.com/office/officeart/2008/layout/RadialCluster"/>
    <dgm:cxn modelId="{28C8BE4B-FF66-4196-918B-ABC86D539979}" type="presOf" srcId="{5BFD89F0-74DF-47A7-A545-76600DC98DCE}" destId="{8F705D9D-7BC6-4ACB-9325-0C4A2EBD1FD6}" srcOrd="0" destOrd="0" presId="urn:microsoft.com/office/officeart/2008/layout/RadialCluster"/>
    <dgm:cxn modelId="{B0E29373-CE04-4796-926A-11CDC583131B}" type="presOf" srcId="{E9656DAB-1024-45F2-A59C-26DB5CA6A3CD}" destId="{D5D1EF8F-5CF1-4D96-99EE-1C3E602C9509}" srcOrd="0" destOrd="0" presId="urn:microsoft.com/office/officeart/2008/layout/RadialCluster"/>
    <dgm:cxn modelId="{A09D31C5-D6FC-4055-9F27-91182093FEB0}" type="presOf" srcId="{B045300E-8DD8-41E5-8756-C2200EBD2E77}" destId="{ACDBA665-DFD1-4836-8039-C756EA057FF4}" srcOrd="0" destOrd="0" presId="urn:microsoft.com/office/officeart/2008/layout/RadialCluster"/>
    <dgm:cxn modelId="{B8F1ECB1-C5CD-4924-B136-98108DFF0993}" srcId="{D5C75233-B5F4-4F65-BA01-BA5B21B059AF}" destId="{A7DBE691-0DED-4348-96A8-89F56C29680F}" srcOrd="1" destOrd="0" parTransId="{7F7BD961-73CA-465E-9D13-DBFC2A8B1D8D}" sibTransId="{741BCA7C-B530-40CA-9EE6-4A0DF4918F56}"/>
    <dgm:cxn modelId="{84D569AB-F4CD-47AD-88DB-BEF16BC8A9E8}" type="presOf" srcId="{D7093E33-2C6D-436C-9BC1-5BC43FA9D677}" destId="{52A70E9E-D8E5-4B0E-B241-24F83F9E2CC2}" srcOrd="0" destOrd="0" presId="urn:microsoft.com/office/officeart/2008/layout/RadialCluster"/>
    <dgm:cxn modelId="{6CD688A7-29C1-4F7C-AD87-197BDE976354}" srcId="{D7093E33-2C6D-436C-9BC1-5BC43FA9D677}" destId="{17F60643-96B7-43B4-A77B-624E8319E97A}" srcOrd="3" destOrd="0" parTransId="{B2564C4B-A325-47AC-8C81-76DFF9F0FD32}" sibTransId="{116F11D2-11E2-4E01-A41A-31D668B3F9A7}"/>
    <dgm:cxn modelId="{23D50692-D9D4-4B57-83E5-9FD5A340BA36}" type="presOf" srcId="{A1C4054D-0853-4847-900F-7158A0A5B8FF}" destId="{1BF0BA6F-6B00-43CF-A86A-E7800534187D}" srcOrd="0" destOrd="0" presId="urn:microsoft.com/office/officeart/2008/layout/RadialCluster"/>
    <dgm:cxn modelId="{81CA9111-56FE-4511-B165-9D12BAF5CF78}" srcId="{D5C75233-B5F4-4F65-BA01-BA5B21B059AF}" destId="{40C85EA7-2679-4A58-88E6-43E0A988D261}" srcOrd="2" destOrd="0" parTransId="{C8094701-194A-44FB-8D92-46BC4ADF34B2}" sibTransId="{CCEC21E8-176A-4BC6-A90B-A2BDC7E68C45}"/>
    <dgm:cxn modelId="{8893A374-D4F2-4F24-A24A-5F581C59C063}" srcId="{D7093E33-2C6D-436C-9BC1-5BC43FA9D677}" destId="{ABD6A71A-23F0-4D07-B9D6-67608AA2C10C}" srcOrd="4" destOrd="0" parTransId="{821948CD-F0E7-455C-81B3-3315641071A2}" sibTransId="{E756143B-382F-4F3C-AC93-F7FE9590CABA}"/>
    <dgm:cxn modelId="{3EDB9F5A-5190-4BC5-BF69-9374FC7AC155}" type="presOf" srcId="{96F07D6D-3249-4483-84D7-FADA111BC118}" destId="{23104276-3A90-49C8-B22B-7C1F3A0AB266}" srcOrd="0" destOrd="0" presId="urn:microsoft.com/office/officeart/2008/layout/RadialCluster"/>
    <dgm:cxn modelId="{B7E86926-B3EA-4F61-A96F-DE9A548FE9CC}" type="presOf" srcId="{ABD6A71A-23F0-4D07-B9D6-67608AA2C10C}" destId="{BF0EC97E-70E3-43D4-A21A-9F01E05E6651}" srcOrd="0" destOrd="0" presId="urn:microsoft.com/office/officeart/2008/layout/RadialCluster"/>
    <dgm:cxn modelId="{08886606-41D5-4EE1-B0AB-2AFA50998077}" type="presOf" srcId="{96C24B76-32BB-4B64-BD53-1E0DA0A9802D}" destId="{504AFCC7-3CD3-4C34-B007-4DFE743020E1}" srcOrd="0" destOrd="0" presId="urn:microsoft.com/office/officeart/2008/layout/RadialCluster"/>
    <dgm:cxn modelId="{780258CF-0A76-4BB5-B3F7-27FBF0780B6B}" type="presOf" srcId="{17F60643-96B7-43B4-A77B-624E8319E97A}" destId="{2E92DA8F-F4AB-4AF7-9317-4247EDEA8577}" srcOrd="0" destOrd="0" presId="urn:microsoft.com/office/officeart/2008/layout/RadialCluster"/>
    <dgm:cxn modelId="{A9E2CD19-A368-45A1-A05E-E216AA7EDC68}" type="presOf" srcId="{D5C75233-B5F4-4F65-BA01-BA5B21B059AF}" destId="{7649B693-12BD-42A9-87FE-57BFFD14E7D7}" srcOrd="0" destOrd="0" presId="urn:microsoft.com/office/officeart/2008/layout/RadialCluster"/>
    <dgm:cxn modelId="{816C6692-8A70-453A-AA7D-C894ECA2A329}" type="presOf" srcId="{821948CD-F0E7-455C-81B3-3315641071A2}" destId="{A4A54C07-78A0-4FA9-96EF-54053EE8415B}" srcOrd="0" destOrd="0" presId="urn:microsoft.com/office/officeart/2008/layout/RadialCluster"/>
    <dgm:cxn modelId="{3C0FF2A9-A19A-4138-9522-5F2F1C7CB752}" srcId="{D7093E33-2C6D-436C-9BC1-5BC43FA9D677}" destId="{5BFD89F0-74DF-47A7-A545-76600DC98DCE}" srcOrd="2" destOrd="0" parTransId="{96F07D6D-3249-4483-84D7-FADA111BC118}" sibTransId="{2F6CB59C-2022-4C27-9A83-732EE505DE07}"/>
    <dgm:cxn modelId="{ECB63A9B-87D2-4912-A64C-5F07D19B1F6A}" srcId="{D7093E33-2C6D-436C-9BC1-5BC43FA9D677}" destId="{A1C4054D-0853-4847-900F-7158A0A5B8FF}" srcOrd="1" destOrd="0" parTransId="{B045300E-8DD8-41E5-8756-C2200EBD2E77}" sibTransId="{F590C0A5-7601-44CE-866D-0F043B8A773B}"/>
    <dgm:cxn modelId="{6D554FAD-3B14-43B8-8DF5-FD964CC38637}" srcId="{D5C75233-B5F4-4F65-BA01-BA5B21B059AF}" destId="{D7093E33-2C6D-436C-9BC1-5BC43FA9D677}" srcOrd="0" destOrd="0" parTransId="{0EACC99F-792C-469C-AB67-B739960468A1}" sibTransId="{E94C91DA-B1ED-4AD4-A9F1-33254382D7FC}"/>
    <dgm:cxn modelId="{23BB599E-7B8A-43CF-97D0-C9EB8B99B2E4}" type="presParOf" srcId="{7649B693-12BD-42A9-87FE-57BFFD14E7D7}" destId="{563EC50A-3D2D-4EA2-9D72-30AAAEC46543}" srcOrd="0" destOrd="0" presId="urn:microsoft.com/office/officeart/2008/layout/RadialCluster"/>
    <dgm:cxn modelId="{42CF40B7-9610-4C1D-A540-24D413A07A35}" type="presParOf" srcId="{563EC50A-3D2D-4EA2-9D72-30AAAEC46543}" destId="{52A70E9E-D8E5-4B0E-B241-24F83F9E2CC2}" srcOrd="0" destOrd="0" presId="urn:microsoft.com/office/officeart/2008/layout/RadialCluster"/>
    <dgm:cxn modelId="{BC31DE93-A939-4DCF-AF4A-BF9C01551A76}" type="presParOf" srcId="{563EC50A-3D2D-4EA2-9D72-30AAAEC46543}" destId="{D5D1EF8F-5CF1-4D96-99EE-1C3E602C9509}" srcOrd="1" destOrd="0" presId="urn:microsoft.com/office/officeart/2008/layout/RadialCluster"/>
    <dgm:cxn modelId="{577FAA4F-E051-4324-9FE5-FB2FD1E5FBC3}" type="presParOf" srcId="{563EC50A-3D2D-4EA2-9D72-30AAAEC46543}" destId="{504AFCC7-3CD3-4C34-B007-4DFE743020E1}" srcOrd="2" destOrd="0" presId="urn:microsoft.com/office/officeart/2008/layout/RadialCluster"/>
    <dgm:cxn modelId="{75B7741B-31FC-481B-8120-1F726E057D21}" type="presParOf" srcId="{563EC50A-3D2D-4EA2-9D72-30AAAEC46543}" destId="{ACDBA665-DFD1-4836-8039-C756EA057FF4}" srcOrd="3" destOrd="0" presId="urn:microsoft.com/office/officeart/2008/layout/RadialCluster"/>
    <dgm:cxn modelId="{D7DBCC6F-05D0-45C3-ACE1-BFC629348801}" type="presParOf" srcId="{563EC50A-3D2D-4EA2-9D72-30AAAEC46543}" destId="{1BF0BA6F-6B00-43CF-A86A-E7800534187D}" srcOrd="4" destOrd="0" presId="urn:microsoft.com/office/officeart/2008/layout/RadialCluster"/>
    <dgm:cxn modelId="{04C21134-ECC2-4E97-92D7-23C3FA30C932}" type="presParOf" srcId="{563EC50A-3D2D-4EA2-9D72-30AAAEC46543}" destId="{23104276-3A90-49C8-B22B-7C1F3A0AB266}" srcOrd="5" destOrd="0" presId="urn:microsoft.com/office/officeart/2008/layout/RadialCluster"/>
    <dgm:cxn modelId="{7B1BCF11-0D92-4887-B5FE-1F71D0EAAAC2}" type="presParOf" srcId="{563EC50A-3D2D-4EA2-9D72-30AAAEC46543}" destId="{8F705D9D-7BC6-4ACB-9325-0C4A2EBD1FD6}" srcOrd="6" destOrd="0" presId="urn:microsoft.com/office/officeart/2008/layout/RadialCluster"/>
    <dgm:cxn modelId="{71973770-D44D-42EA-84BD-20B42D9335CB}" type="presParOf" srcId="{563EC50A-3D2D-4EA2-9D72-30AAAEC46543}" destId="{3D9043AF-655C-44BC-B953-355E8E282762}" srcOrd="7" destOrd="0" presId="urn:microsoft.com/office/officeart/2008/layout/RadialCluster"/>
    <dgm:cxn modelId="{91A14130-3211-4C85-A933-839277ACE254}" type="presParOf" srcId="{563EC50A-3D2D-4EA2-9D72-30AAAEC46543}" destId="{2E92DA8F-F4AB-4AF7-9317-4247EDEA8577}" srcOrd="8" destOrd="0" presId="urn:microsoft.com/office/officeart/2008/layout/RadialCluster"/>
    <dgm:cxn modelId="{B9CA715D-F5FA-4FBC-BDDD-4E14C23BA300}" type="presParOf" srcId="{563EC50A-3D2D-4EA2-9D72-30AAAEC46543}" destId="{A4A54C07-78A0-4FA9-96EF-54053EE8415B}" srcOrd="9" destOrd="0" presId="urn:microsoft.com/office/officeart/2008/layout/RadialCluster"/>
    <dgm:cxn modelId="{3DA90E00-0739-432C-87ED-4148FED9D409}" type="presParOf" srcId="{563EC50A-3D2D-4EA2-9D72-30AAAEC46543}" destId="{BF0EC97E-70E3-43D4-A21A-9F01E05E665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70E9E-D8E5-4B0E-B241-24F83F9E2CC2}">
      <dsp:nvSpPr>
        <dsp:cNvPr id="0" name=""/>
        <dsp:cNvSpPr/>
      </dsp:nvSpPr>
      <dsp:spPr>
        <a:xfrm>
          <a:off x="5067300" y="2675298"/>
          <a:ext cx="2057400" cy="20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/>
            <a:t>মেরুদন্ডী প্রাণী</a:t>
          </a:r>
          <a:endParaRPr lang="en-US" sz="3400" kern="1200" dirty="0"/>
        </a:p>
      </dsp:txBody>
      <dsp:txXfrm>
        <a:off x="5167734" y="2775732"/>
        <a:ext cx="1856532" cy="1856532"/>
      </dsp:txXfrm>
    </dsp:sp>
    <dsp:sp modelId="{D5D1EF8F-5CF1-4D96-99EE-1C3E602C9509}">
      <dsp:nvSpPr>
        <dsp:cNvPr id="0" name=""/>
        <dsp:cNvSpPr/>
      </dsp:nvSpPr>
      <dsp:spPr>
        <a:xfrm rot="16200000">
          <a:off x="5515052" y="2094351"/>
          <a:ext cx="1161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18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AFCC7-3CD3-4C34-B007-4DFE743020E1}">
      <dsp:nvSpPr>
        <dsp:cNvPr id="0" name=""/>
        <dsp:cNvSpPr/>
      </dsp:nvSpPr>
      <dsp:spPr>
        <a:xfrm>
          <a:off x="5406770" y="134945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মাছ</a:t>
          </a:r>
          <a:endParaRPr lang="en-US" sz="3600" kern="1200" dirty="0"/>
        </a:p>
      </dsp:txBody>
      <dsp:txXfrm>
        <a:off x="5474061" y="202236"/>
        <a:ext cx="1243876" cy="1243876"/>
      </dsp:txXfrm>
    </dsp:sp>
    <dsp:sp modelId="{ACDBA665-DFD1-4836-8039-C756EA057FF4}">
      <dsp:nvSpPr>
        <dsp:cNvPr id="0" name=""/>
        <dsp:cNvSpPr/>
      </dsp:nvSpPr>
      <dsp:spPr>
        <a:xfrm rot="20520000">
          <a:off x="7098429" y="3203891"/>
          <a:ext cx="10734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34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0BA6F-6B00-43CF-A86A-E7800534187D}">
      <dsp:nvSpPr>
        <dsp:cNvPr id="0" name=""/>
        <dsp:cNvSpPr/>
      </dsp:nvSpPr>
      <dsp:spPr>
        <a:xfrm>
          <a:off x="8145646" y="2124855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উভচর</a:t>
          </a:r>
          <a:endParaRPr lang="en-US" sz="3000" kern="1200" dirty="0"/>
        </a:p>
      </dsp:txBody>
      <dsp:txXfrm>
        <a:off x="8212937" y="2192146"/>
        <a:ext cx="1243876" cy="1243876"/>
      </dsp:txXfrm>
    </dsp:sp>
    <dsp:sp modelId="{23104276-3A90-49C8-B22B-7C1F3A0AB266}">
      <dsp:nvSpPr>
        <dsp:cNvPr id="0" name=""/>
        <dsp:cNvSpPr/>
      </dsp:nvSpPr>
      <dsp:spPr>
        <a:xfrm rot="3186281">
          <a:off x="6734078" y="5001167"/>
          <a:ext cx="671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3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05D9D-7BC6-4ACB-9325-0C4A2EBD1FD6}">
      <dsp:nvSpPr>
        <dsp:cNvPr id="0" name=""/>
        <dsp:cNvSpPr/>
      </dsp:nvSpPr>
      <dsp:spPr>
        <a:xfrm>
          <a:off x="7099484" y="5269635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/>
            <a:t>সরীসৃপ</a:t>
          </a:r>
          <a:endParaRPr lang="en-US" sz="2700" kern="1200" dirty="0"/>
        </a:p>
      </dsp:txBody>
      <dsp:txXfrm>
        <a:off x="7166775" y="5336926"/>
        <a:ext cx="1243876" cy="1243876"/>
      </dsp:txXfrm>
    </dsp:sp>
    <dsp:sp modelId="{3D9043AF-655C-44BC-B953-355E8E282762}">
      <dsp:nvSpPr>
        <dsp:cNvPr id="0" name=""/>
        <dsp:cNvSpPr/>
      </dsp:nvSpPr>
      <dsp:spPr>
        <a:xfrm rot="7539458">
          <a:off x="4834924" y="5001168"/>
          <a:ext cx="660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8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2DA8F-F4AB-4AF7-9317-4247EDEA8577}">
      <dsp:nvSpPr>
        <dsp:cNvPr id="0" name=""/>
        <dsp:cNvSpPr/>
      </dsp:nvSpPr>
      <dsp:spPr>
        <a:xfrm>
          <a:off x="3789010" y="5269637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</a:rPr>
            <a:t>স্তন্যপায়ী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smtClean="0"/>
            <a:t>    </a:t>
          </a:r>
          <a:endParaRPr lang="en-US" sz="2300" kern="1200" dirty="0"/>
        </a:p>
      </dsp:txBody>
      <dsp:txXfrm>
        <a:off x="3856301" y="5336928"/>
        <a:ext cx="1243876" cy="1243876"/>
      </dsp:txXfrm>
    </dsp:sp>
    <dsp:sp modelId="{A4A54C07-78A0-4FA9-96EF-54053EE8415B}">
      <dsp:nvSpPr>
        <dsp:cNvPr id="0" name=""/>
        <dsp:cNvSpPr/>
      </dsp:nvSpPr>
      <dsp:spPr>
        <a:xfrm rot="11880000">
          <a:off x="4020083" y="3203891"/>
          <a:ext cx="10734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34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EC97E-70E3-43D4-A21A-9F01E05E6651}">
      <dsp:nvSpPr>
        <dsp:cNvPr id="0" name=""/>
        <dsp:cNvSpPr/>
      </dsp:nvSpPr>
      <dsp:spPr>
        <a:xfrm>
          <a:off x="2667895" y="2124855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পাখি</a:t>
          </a:r>
          <a:endParaRPr lang="en-US" sz="3600" kern="1200" dirty="0"/>
        </a:p>
      </dsp:txBody>
      <dsp:txXfrm>
        <a:off x="2735186" y="2192146"/>
        <a:ext cx="1243876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C9A1-210E-4284-80E4-3FDF6F233C6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5A601-CFB9-49BE-B98F-9AA5B0012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6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5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9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3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6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4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7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23E5-38A9-4BBC-9300-931BEAE9344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EFCC-436E-4C0F-BCBC-5CECEDA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225" y="599607"/>
            <a:ext cx="6076012" cy="1545717"/>
          </a:xfrm>
        </p:spPr>
        <p:txBody>
          <a:bodyPr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u="sng" dirty="0">
              <a:ln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6" y="209862"/>
            <a:ext cx="1095147" cy="1095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62" y="2145324"/>
            <a:ext cx="4392118" cy="44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763"/>
            <a:ext cx="11812249" cy="64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19725"/>
            <a:ext cx="2563318" cy="10043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</a:rPr>
              <a:t>স্তন্যপায়ী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20139" y="1618938"/>
            <a:ext cx="8308672" cy="1265772"/>
            <a:chOff x="814256" y="1843790"/>
            <a:chExt cx="8067399" cy="10792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256" y="1843790"/>
              <a:ext cx="1306833" cy="8829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70992" y="1843790"/>
              <a:ext cx="6610663" cy="10792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</a:rPr>
                <a:t>মেরুদন্ডী প্রাণী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5286" y="3212052"/>
            <a:ext cx="8308672" cy="1285563"/>
            <a:chOff x="802918" y="3491013"/>
            <a:chExt cx="8308672" cy="12855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18" y="3491013"/>
              <a:ext cx="1285563" cy="128556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00927" y="3636055"/>
              <a:ext cx="6610663" cy="10792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দেহ পশম বা লোমে ঢাকা থাকে ।বাচ্চারা মায়ের দুধ পান করে।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0290" y="5085265"/>
            <a:ext cx="8493668" cy="1287775"/>
            <a:chOff x="710290" y="5085265"/>
            <a:chExt cx="8312917" cy="1287775"/>
          </a:xfrm>
        </p:grpSpPr>
        <p:sp>
          <p:nvSpPr>
            <p:cNvPr id="14" name="Rectangle 13"/>
            <p:cNvSpPr/>
            <p:nvPr/>
          </p:nvSpPr>
          <p:spPr>
            <a:xfrm>
              <a:off x="2684111" y="5098035"/>
              <a:ext cx="6339096" cy="10845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</a:rPr>
                <a:t>স্তন্যপায়ী প্রাণী স্থলে ও পানিতে বাস করে ।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90" y="5085265"/>
              <a:ext cx="1865182" cy="1287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1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862" y="224852"/>
            <a:ext cx="11812249" cy="64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19725"/>
            <a:ext cx="2563318" cy="10043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উত্তর দাও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390" y="2083633"/>
            <a:ext cx="9863528" cy="94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১/ নিচের কোনটি স্তন্যপায়ী </a:t>
            </a:r>
            <a:r>
              <a:rPr lang="bn-BD" sz="2800" dirty="0" smtClean="0">
                <a:solidFill>
                  <a:srgbClr val="FF0000"/>
                </a:solidFill>
              </a:rPr>
              <a:t>নয়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ক) বাদুর খ) তিমি গ) কাছিম ঘ) ডলফিন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9351" y="3537679"/>
            <a:ext cx="9833547" cy="1064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২/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বুকে ভর দিয়ে চলে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এমন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২ </a:t>
            </a:r>
            <a:r>
              <a:rPr lang="en-US" sz="2400" dirty="0" err="1" smtClean="0">
                <a:solidFill>
                  <a:srgbClr val="FF0000"/>
                </a:solidFill>
              </a:rPr>
              <a:t>টি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প্রাণীর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লেখ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351" y="5111646"/>
            <a:ext cx="9803567" cy="1034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৩/ মুরগীর দেহ </a:t>
            </a:r>
            <a:r>
              <a:rPr lang="bn-BD" sz="2400" dirty="0" smtClean="0">
                <a:solidFill>
                  <a:srgbClr val="FF0000"/>
                </a:solidFill>
              </a:rPr>
              <a:t>...............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ঢাকা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এবং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………………………</a:t>
            </a:r>
            <a:r>
              <a:rPr lang="bn-BD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পাড়ে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966" y="614596"/>
            <a:ext cx="10598046" cy="572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r>
              <a:rPr lang="bn-BD" sz="3200" dirty="0" smtClean="0"/>
              <a:t>কোনটি</a:t>
            </a:r>
            <a:r>
              <a:rPr lang="bn-BD" sz="2800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bn-BD" sz="3200" dirty="0" smtClean="0"/>
              <a:t> এবং কেন ? অন্য প্রাণীটির ২ টি উদাহরণ </a:t>
            </a:r>
          </a:p>
          <a:p>
            <a:pPr algn="ctr"/>
            <a:r>
              <a:rPr lang="bn-BD" sz="3200" dirty="0" smtClean="0"/>
              <a:t>লেখ ।</a:t>
            </a:r>
          </a:p>
          <a:p>
            <a:pPr algn="ctr"/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796852" y="794479"/>
            <a:ext cx="2023673" cy="11092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বাড়ির কাজ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8294" y="4961742"/>
            <a:ext cx="5501390" cy="104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STAY AT HOME.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THANKS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85281" y="2139845"/>
            <a:ext cx="3261634" cy="1277911"/>
            <a:chOff x="4085281" y="2139845"/>
            <a:chExt cx="3261634" cy="12779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281" y="2139845"/>
              <a:ext cx="1460226" cy="12779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507" y="2162328"/>
              <a:ext cx="1801408" cy="1255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886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65127"/>
            <a:ext cx="82677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1"/>
            <a:ext cx="4419600" cy="4297363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NIL RATAN BAGCHI</a:t>
            </a:r>
          </a:p>
          <a:p>
            <a:pPr marL="0" indent="0">
              <a:buNone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ASST.TEACHER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(SCIENCE)</a:t>
            </a:r>
          </a:p>
          <a:p>
            <a:pPr marL="0" indent="0">
              <a:buNone/>
            </a:pP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CHAND SULTANA SECODFARY GIRLS’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SCHOOL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KUSHTIA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YOUTUBE </a:t>
            </a:r>
            <a:r>
              <a:rPr lang="bn-BD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CANNAL - NRBSIR TECH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6281"/>
            <a:ext cx="3848101" cy="42672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২য় (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4581" y="4257388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49" y="2263516"/>
            <a:ext cx="921135" cy="12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69" y="1155674"/>
            <a:ext cx="4212236" cy="2285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5828" y="176472"/>
            <a:ext cx="2563318" cy="1004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</a:rPr>
              <a:t>লক্ষ্য কর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322103" y="1858528"/>
            <a:ext cx="1521502" cy="55438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মেরুদন্ড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355" y="3278466"/>
            <a:ext cx="11457482" cy="244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</a:rPr>
              <a:t>তোমরা আগের ক্লাসে জেনেছ ,</a:t>
            </a:r>
            <a:r>
              <a:rPr lang="bn-BD" sz="2800" b="1" dirty="0" smtClean="0">
                <a:solidFill>
                  <a:srgbClr val="FF0000"/>
                </a:solidFill>
              </a:rPr>
              <a:t> মেরুদন্ডী</a:t>
            </a:r>
            <a:r>
              <a:rPr lang="bn-BD" sz="2800" b="1" dirty="0" smtClean="0">
                <a:solidFill>
                  <a:schemeClr val="tx1"/>
                </a:solidFill>
              </a:rPr>
              <a:t> প্রাণী কাকে বলে । এবার  কয়েকটি </a:t>
            </a:r>
            <a:r>
              <a:rPr lang="bn-BD" sz="2800" b="1" dirty="0" smtClean="0">
                <a:solidFill>
                  <a:srgbClr val="FFC000"/>
                </a:solidFill>
              </a:rPr>
              <a:t>মেরুদন্ডী</a:t>
            </a:r>
            <a:r>
              <a:rPr lang="bn-BD" sz="2800" b="1" dirty="0" smtClean="0">
                <a:solidFill>
                  <a:schemeClr val="tx1"/>
                </a:solidFill>
              </a:rPr>
              <a:t> প্রাণীর নাম বলতে পারবে, যেগুলো  বাড়ির আশেপাশে থাকে 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862" y="397239"/>
            <a:ext cx="11812249" cy="64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2095" y="1948722"/>
            <a:ext cx="3297836" cy="16788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F0"/>
                </a:solidFill>
              </a:rPr>
              <a:t>এগুলো কি মেরুদন্ডী প্রাণী ?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30" y="3492708"/>
            <a:ext cx="3475660" cy="181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96" y="1958957"/>
            <a:ext cx="2536111" cy="2361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00" y="1958957"/>
            <a:ext cx="2671521" cy="2148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4642" y="5387956"/>
            <a:ext cx="6955436" cy="989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নিশ্চয়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পেরেছ</a:t>
            </a:r>
            <a:r>
              <a:rPr lang="en-US" sz="2400" dirty="0" smtClean="0">
                <a:solidFill>
                  <a:schemeClr val="tx1"/>
                </a:solidFill>
              </a:rPr>
              <a:t> ? </a:t>
            </a:r>
            <a:r>
              <a:rPr lang="en-US" sz="2400" dirty="0" err="1" smtClean="0">
                <a:solidFill>
                  <a:schemeClr val="tx1"/>
                </a:solidFill>
              </a:rPr>
              <a:t>হ্যা</a:t>
            </a:r>
            <a:r>
              <a:rPr lang="en-US" sz="2400" dirty="0" err="1">
                <a:solidFill>
                  <a:schemeClr val="tx1"/>
                </a:solidFill>
              </a:rPr>
              <a:t>ঁ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এ </a:t>
            </a:r>
            <a:r>
              <a:rPr lang="en-US" sz="2400" dirty="0" err="1" smtClean="0">
                <a:solidFill>
                  <a:schemeClr val="tx1"/>
                </a:solidFill>
              </a:rPr>
              <a:t>গুলো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অমেরুদন্ডী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প্রাণী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953662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8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52A70E9E-D8E5-4B0E-B241-24F83F9E2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dgm id="{D5D1EF8F-5CF1-4D96-99EE-1C3E602C9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504AFCC7-3CD3-4C34-B007-4DFE7430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">
                                            <p:graphicEl>
                                              <a:dgm id="{ACDBA665-DFD1-4836-8039-C756EA057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>
                                            <p:graphicEl>
                                              <a:dgm id="{1BF0BA6F-6B00-43CF-A86A-E78005341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">
                                            <p:graphicEl>
                                              <a:dgm id="{23104276-3A90-49C8-B22B-7C1F3A0AB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">
                                            <p:graphicEl>
                                              <a:dgm id="{8F705D9D-7BC6-4ACB-9325-0C4A2EBD1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">
                                            <p:graphicEl>
                                              <a:dgm id="{3D9043AF-655C-44BC-B953-355E8E282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">
                                            <p:graphicEl>
                                              <a:dgm id="{2E92DA8F-F4AB-4AF7-9317-4247EDEA8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">
                                            <p:graphicEl>
                                              <a:dgm id="{A4A54C07-78A0-4FA9-96EF-54053EE84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>
                                            <p:graphicEl>
                                              <a:dgm id="{BF0EC97E-70E3-43D4-A21A-9F01E05E6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  <p:bldGraphic spid="2" grpId="2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47" y="174103"/>
            <a:ext cx="11812249" cy="64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19725"/>
            <a:ext cx="2563318" cy="10043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</a:rPr>
              <a:t>মাছ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845" y="1056159"/>
            <a:ext cx="8857704" cy="1492300"/>
            <a:chOff x="331268" y="1102716"/>
            <a:chExt cx="8857704" cy="1492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68" y="1102716"/>
              <a:ext cx="2456904" cy="1492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88172" y="1372540"/>
              <a:ext cx="6400800" cy="92939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</a:rPr>
                <a:t>মাছ মেরুদন্ডী প্রাণী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997274" y="2255373"/>
            <a:ext cx="11498823" cy="3840811"/>
            <a:chOff x="-1759983" y="2515178"/>
            <a:chExt cx="11627243" cy="3472224"/>
          </a:xfrm>
        </p:grpSpPr>
        <p:grpSp>
          <p:nvGrpSpPr>
            <p:cNvPr id="6" name="Group 5"/>
            <p:cNvGrpSpPr/>
            <p:nvPr/>
          </p:nvGrpSpPr>
          <p:grpSpPr>
            <a:xfrm>
              <a:off x="935979" y="4640005"/>
              <a:ext cx="8931281" cy="1347397"/>
              <a:chOff x="935979" y="4640005"/>
              <a:chExt cx="8931281" cy="134739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35979" y="4640005"/>
                <a:ext cx="2456904" cy="134739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466460" y="4709960"/>
                <a:ext cx="6400800" cy="120748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b="1" dirty="0" smtClean="0">
                    <a:solidFill>
                      <a:schemeClr val="tx1"/>
                    </a:solidFill>
                  </a:rPr>
                  <a:t>পানিতে বাস করে।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-1759983" y="2515178"/>
              <a:ext cx="11553666" cy="2414554"/>
              <a:chOff x="-1280298" y="2546100"/>
              <a:chExt cx="11553666" cy="241455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80298" y="2546100"/>
                <a:ext cx="5314126" cy="2414554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542246" y="2974578"/>
                <a:ext cx="8731122" cy="1718020"/>
                <a:chOff x="806942" y="2865661"/>
                <a:chExt cx="8731122" cy="171802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3137264" y="2972443"/>
                  <a:ext cx="6400800" cy="1124263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b="1" dirty="0">
                      <a:solidFill>
                        <a:schemeClr val="tx1"/>
                      </a:solidFill>
                    </a:rPr>
                    <a:t>বেশির </a:t>
                  </a:r>
                  <a:r>
                    <a:rPr lang="en-US" sz="2400" b="1" dirty="0" err="1">
                      <a:solidFill>
                        <a:schemeClr val="tx1"/>
                      </a:solidFill>
                    </a:rPr>
                    <a:t>ভাগ</a:t>
                  </a:r>
                  <a:r>
                    <a:rPr lang="en-US" sz="24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</a:rPr>
                    <a:t>মাছের</a:t>
                  </a:r>
                  <a:r>
                    <a:rPr lang="en-US" sz="24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</a:rPr>
                    <a:t>দেহ</a:t>
                  </a:r>
                  <a:r>
                    <a:rPr lang="en-US" sz="2400" b="1" dirty="0">
                      <a:solidFill>
                        <a:schemeClr val="tx1"/>
                      </a:solidFill>
                    </a:rPr>
                    <a:t> আ</a:t>
                  </a:r>
                  <a:r>
                    <a:rPr lang="bn-BD" sz="2400" b="1" dirty="0">
                      <a:solidFill>
                        <a:schemeClr val="tx1"/>
                      </a:solidFill>
                    </a:rPr>
                    <a:t>ঁইশে ঢাকা থাকে ।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942" y="2865661"/>
                  <a:ext cx="2389745" cy="171802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316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91" y="224852"/>
            <a:ext cx="11812249" cy="64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19725"/>
            <a:ext cx="2248525" cy="8694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উভচর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290" y="1495272"/>
            <a:ext cx="5306518" cy="112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688" y="1348713"/>
            <a:ext cx="6883915" cy="1360360"/>
            <a:chOff x="622893" y="1289154"/>
            <a:chExt cx="6883915" cy="13603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93" y="1289154"/>
              <a:ext cx="1577397" cy="13603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00290" y="1495273"/>
              <a:ext cx="5306518" cy="1124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ব্যাঙ একটি উভচর মেরুদন্ডী প্রাণী ।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139645" y="1923373"/>
            <a:ext cx="8754647" cy="4530186"/>
            <a:chOff x="-1124655" y="1969334"/>
            <a:chExt cx="8754647" cy="45301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124655" y="1969334"/>
              <a:ext cx="4017755" cy="453018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00290" y="3087974"/>
              <a:ext cx="5429702" cy="1304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পানিতে ডিম পাড়ে এবং বড় হয়ে স্থলে বাস করে ।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8047" y="4834623"/>
            <a:ext cx="7176556" cy="1618936"/>
            <a:chOff x="405203" y="4946755"/>
            <a:chExt cx="7176556" cy="16189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03" y="4946755"/>
              <a:ext cx="1641904" cy="161893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25339" y="5096656"/>
              <a:ext cx="5456420" cy="13569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শিশু ব্যাঙ কে ব্যাঙাচি বলে ।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7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4852"/>
            <a:ext cx="11812249" cy="64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419725"/>
            <a:ext cx="2563318" cy="1004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পাখি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7381" y="1142064"/>
            <a:ext cx="7847149" cy="1728890"/>
            <a:chOff x="386812" y="1085213"/>
            <a:chExt cx="7847149" cy="17288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12" y="1085213"/>
              <a:ext cx="1347007" cy="172889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773200" y="1380032"/>
              <a:ext cx="6460761" cy="11392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8694" y="2976613"/>
            <a:ext cx="7569026" cy="1588152"/>
            <a:chOff x="688694" y="3200773"/>
            <a:chExt cx="7569026" cy="15881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94" y="3200773"/>
              <a:ext cx="944380" cy="15881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96959" y="3525430"/>
              <a:ext cx="6460761" cy="113925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</a:rPr>
                <a:t>এদের দেহ পালকে ঢাকা থাকে ।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861" y="4497742"/>
            <a:ext cx="8334531" cy="2728680"/>
            <a:chOff x="0" y="4452780"/>
            <a:chExt cx="8132514" cy="2728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52780"/>
              <a:ext cx="2479295" cy="27286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71753" y="5247494"/>
              <a:ext cx="6460761" cy="11392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এদের দুটি ডানা ও দুটি পা আছে । এরা ডিম পারে ।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05001" y="1764992"/>
            <a:ext cx="523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/>
              <a:t>পাখি</a:t>
            </a:r>
            <a:r>
              <a:rPr lang="bn-BD" sz="3200" dirty="0" smtClean="0"/>
              <a:t> </a:t>
            </a:r>
            <a:r>
              <a:rPr lang="bn-BD" sz="3200" dirty="0"/>
              <a:t>মেরুদন্ডী প্রাণী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12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09" y="198619"/>
            <a:ext cx="11812249" cy="64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19725"/>
            <a:ext cx="2563318" cy="1004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সরীসৃপ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42346" y="1557195"/>
            <a:ext cx="8418346" cy="1199214"/>
            <a:chOff x="1142346" y="1574684"/>
            <a:chExt cx="8418346" cy="1199214"/>
          </a:xfrm>
        </p:grpSpPr>
        <p:grpSp>
          <p:nvGrpSpPr>
            <p:cNvPr id="12" name="Group 11"/>
            <p:cNvGrpSpPr/>
            <p:nvPr/>
          </p:nvGrpSpPr>
          <p:grpSpPr>
            <a:xfrm>
              <a:off x="1142346" y="1574684"/>
              <a:ext cx="8418346" cy="1199214"/>
              <a:chOff x="461260" y="1710752"/>
              <a:chExt cx="8418346" cy="11992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260" y="1710752"/>
                <a:ext cx="1894592" cy="118047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355852" y="1710752"/>
                <a:ext cx="6523754" cy="11992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493463" y="1850246"/>
              <a:ext cx="38816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/>
                <a:t>মেরুদন্ডী প্রাণী</a:t>
              </a:r>
              <a:endParaRPr lang="en-US" sz="4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5245" y="2183254"/>
            <a:ext cx="9015447" cy="3072973"/>
            <a:chOff x="95540" y="2303671"/>
            <a:chExt cx="9015447" cy="3072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40" y="2303671"/>
              <a:ext cx="2039129" cy="307297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20443" y="3559013"/>
              <a:ext cx="6790544" cy="110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</a:rPr>
                <a:t>ত্বক  শুষ্ক ও আঁইশ যুক্ত । ডিম পাড়ে ।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2346" y="4915550"/>
            <a:ext cx="8418345" cy="1399393"/>
            <a:chOff x="942713" y="5114322"/>
            <a:chExt cx="7631661" cy="13993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13" y="5114322"/>
              <a:ext cx="999566" cy="139939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942279" y="5271755"/>
              <a:ext cx="6632095" cy="1084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</a:rPr>
                <a:t>বুকে ভর দিয়ে চলে ।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9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259</Words>
  <Application>Microsoft Office PowerPoint</Application>
  <PresentationFormat>Custom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ANKITA BAGCHI</dc:creator>
  <cp:lastModifiedBy>Nil Ratan Bagchi</cp:lastModifiedBy>
  <cp:revision>118</cp:revision>
  <dcterms:created xsi:type="dcterms:W3CDTF">2020-06-12T13:22:15Z</dcterms:created>
  <dcterms:modified xsi:type="dcterms:W3CDTF">2020-07-04T13:15:31Z</dcterms:modified>
</cp:coreProperties>
</file>