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ADF22-CDE8-49F7-A79B-FA22154512C2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A0649-F0DB-41BC-AE3A-599BADB2A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84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A0649-F0DB-41BC-AE3A-599BADB2AB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03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608D-BEC3-4AFA-850F-AEFF29B19733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8AF3-99FF-474E-AE01-EC493978F0AC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608D-BEC3-4AFA-850F-AEFF29B19733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8AF3-99FF-474E-AE01-EC493978F0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608D-BEC3-4AFA-850F-AEFF29B19733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8AF3-99FF-474E-AE01-EC493978F0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608D-BEC3-4AFA-850F-AEFF29B19733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8AF3-99FF-474E-AE01-EC493978F0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608D-BEC3-4AFA-850F-AEFF29B19733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8AF3-99FF-474E-AE01-EC493978F0A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608D-BEC3-4AFA-850F-AEFF29B19733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8AF3-99FF-474E-AE01-EC493978F0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608D-BEC3-4AFA-850F-AEFF29B19733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8AF3-99FF-474E-AE01-EC493978F0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608D-BEC3-4AFA-850F-AEFF29B19733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8AF3-99FF-474E-AE01-EC493978F0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608D-BEC3-4AFA-850F-AEFF29B19733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8AF3-99FF-474E-AE01-EC493978F0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608D-BEC3-4AFA-850F-AEFF29B19733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8AF3-99FF-474E-AE01-EC493978F0AC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608D-BEC3-4AFA-850F-AEFF29B19733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8AF3-99FF-474E-AE01-EC493978F0AC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6FB608D-BEC3-4AFA-850F-AEFF29B19733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DBE8AF3-99FF-474E-AE01-EC493978F0A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HAHIDUL ISLAM\Desktop\hg\c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68" y="838200"/>
            <a:ext cx="7620000" cy="51816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0542" y="9906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2168" y="6324600"/>
            <a:ext cx="313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শহিদুল</a:t>
            </a:r>
            <a:r>
              <a:rPr lang="en-US" dirty="0"/>
              <a:t> </a:t>
            </a:r>
            <a:r>
              <a:rPr lang="en-US" dirty="0" err="1"/>
              <a:t>ইসলাম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38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and Round Single Corner Rectangle 1"/>
          <p:cNvSpPr/>
          <p:nvPr/>
        </p:nvSpPr>
        <p:spPr>
          <a:xfrm>
            <a:off x="838200" y="4876800"/>
            <a:ext cx="3581400" cy="990600"/>
          </a:xfrm>
          <a:prstGeom prst="snip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পাঁচালি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nip and Round Single Corner Rectangle 2"/>
          <p:cNvSpPr/>
          <p:nvPr/>
        </p:nvSpPr>
        <p:spPr>
          <a:xfrm>
            <a:off x="4953001" y="990600"/>
            <a:ext cx="3581400" cy="1066800"/>
          </a:xfrm>
          <a:prstGeom prst="snip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কবিগান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2371725"/>
            <a:ext cx="3581400" cy="3419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0600"/>
            <a:ext cx="3352800" cy="3505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486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066800" y="533400"/>
            <a:ext cx="7239000" cy="838200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অনেক মেলাতে আরও  থাকে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nip and Round Single Corner Rectangle 2"/>
          <p:cNvSpPr/>
          <p:nvPr/>
        </p:nvSpPr>
        <p:spPr>
          <a:xfrm>
            <a:off x="838200" y="5029200"/>
            <a:ext cx="3505200" cy="1066800"/>
          </a:xfrm>
          <a:prstGeom prst="snip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নাগরদোলা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nip and Round Single Corner Rectangle 3"/>
          <p:cNvSpPr/>
          <p:nvPr/>
        </p:nvSpPr>
        <p:spPr>
          <a:xfrm>
            <a:off x="4876800" y="5029200"/>
            <a:ext cx="3276600" cy="1219200"/>
          </a:xfrm>
          <a:prstGeom prst="snip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ম্যাজিক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52599"/>
            <a:ext cx="3276600" cy="29094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52600"/>
            <a:ext cx="3352800" cy="29094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3455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and Round Single Corner Rectangle 1"/>
          <p:cNvSpPr/>
          <p:nvPr/>
        </p:nvSpPr>
        <p:spPr>
          <a:xfrm>
            <a:off x="814754" y="5146431"/>
            <a:ext cx="3909646" cy="1066800"/>
          </a:xfrm>
          <a:prstGeom prst="snip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লাঠিখেলা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nip and Round Single Corner Rectangle 2"/>
          <p:cNvSpPr/>
          <p:nvPr/>
        </p:nvSpPr>
        <p:spPr>
          <a:xfrm>
            <a:off x="5184530" y="685800"/>
            <a:ext cx="3426069" cy="800100"/>
          </a:xfrm>
          <a:prstGeom prst="snip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কুস্তি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54" y="762000"/>
            <a:ext cx="3909646" cy="4038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1905000"/>
            <a:ext cx="3238500" cy="43082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603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and Round Single Corner Rectangle 1"/>
          <p:cNvSpPr/>
          <p:nvPr/>
        </p:nvSpPr>
        <p:spPr>
          <a:xfrm>
            <a:off x="685800" y="5029200"/>
            <a:ext cx="3657600" cy="1066800"/>
          </a:xfrm>
          <a:prstGeom prst="snip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পুতুলনাচ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nip and Round Single Corner Rectangle 2"/>
          <p:cNvSpPr/>
          <p:nvPr/>
        </p:nvSpPr>
        <p:spPr>
          <a:xfrm>
            <a:off x="4876801" y="838200"/>
            <a:ext cx="3581399" cy="762000"/>
          </a:xfrm>
          <a:prstGeom prst="snip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বায়োস্কোপ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8200"/>
            <a:ext cx="3429000" cy="3962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057400"/>
            <a:ext cx="3581399" cy="4038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5856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762000" y="533400"/>
            <a:ext cx="7848600" cy="12954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  একক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730102"/>
            <a:ext cx="24384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সময়: ৫ 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990600" y="5029200"/>
            <a:ext cx="7315200" cy="1143000"/>
          </a:xfrm>
          <a:prstGeom prst="round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 মেলাতে কি কি বিনোদন মূলক ব্যবস্থা থাকে তার একটি  তালিকা তৈরি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33600"/>
            <a:ext cx="7391399" cy="259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8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5562600"/>
            <a:ext cx="3872878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বস্ত্রমেলা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41218" y="609600"/>
            <a:ext cx="7831282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ইদানীং সরকারি-বেসরকারি উদ্যোগে নানা রকম বাণিজ্যিক ও সাংস্কৃতিক মেলা হচ্ছে। যেমন-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78" y="1981200"/>
            <a:ext cx="3695700" cy="3352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1981200"/>
            <a:ext cx="3581400" cy="3352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4991100" y="5575788"/>
            <a:ext cx="3581400" cy="6726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আবাসন মেলা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01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62200"/>
            <a:ext cx="3892062" cy="4038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062" y="609600"/>
            <a:ext cx="4015154" cy="4038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445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20615" y="533400"/>
            <a:ext cx="7412182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একুশে ফেব্রুয়ারিকে কেন্দ্র করে বাংলা একাডেমি আয়োজন করে মাসব্যাপী-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1"/>
            <a:ext cx="4486275" cy="42789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657600"/>
            <a:ext cx="2647950" cy="236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Parallelogram 4"/>
          <p:cNvSpPr/>
          <p:nvPr/>
        </p:nvSpPr>
        <p:spPr>
          <a:xfrm>
            <a:off x="5715000" y="1828801"/>
            <a:ext cx="2571750" cy="1371599"/>
          </a:xfrm>
          <a:prstGeom prst="parallelogram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বইমেলা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63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609600"/>
            <a:ext cx="7716982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 মেলার ক্ষেত্রে আরেকটি উল্লেখযোগ্য দিক হচ্ছে বরেণ্য মনীষীদের স্মরণে মেলার আয়োজন।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417276"/>
            <a:ext cx="2819400" cy="25263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46" y="2060931"/>
            <a:ext cx="4091354" cy="38826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nip Diagonal Corner Rectangle 4"/>
          <p:cNvSpPr/>
          <p:nvPr/>
        </p:nvSpPr>
        <p:spPr>
          <a:xfrm>
            <a:off x="5257800" y="2060931"/>
            <a:ext cx="3144982" cy="987069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লালনমেলা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55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876" y="2209800"/>
            <a:ext cx="3212123" cy="36671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3810000" cy="55102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Snip Diagonal Corner Rectangle 3"/>
          <p:cNvSpPr/>
          <p:nvPr/>
        </p:nvSpPr>
        <p:spPr>
          <a:xfrm>
            <a:off x="5029200" y="685801"/>
            <a:ext cx="3505199" cy="105038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রবীন্দ্রমেলা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38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AHIDUL ISLAM\Desktop\hg\y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534400" cy="60334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2865" y="457200"/>
            <a:ext cx="2286000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110" y="4149034"/>
            <a:ext cx="4812890" cy="224676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উ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ইসলাম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জয়ক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ৃ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ষ্ণপুর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ফাজিল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পাং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শ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া,রাজবড়ী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 ০৭২১৬৭৩৩৭৩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"/>
          <a:stretch/>
        </p:blipFill>
        <p:spPr>
          <a:xfrm>
            <a:off x="5334000" y="690323"/>
            <a:ext cx="3276600" cy="31196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867400" y="3276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অধ্যায়ঃ-২য়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8AE6EE-7D8C-4CD3-9525-DD713304F0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12" y="1796453"/>
            <a:ext cx="1957388" cy="198248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24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903045" y="762001"/>
            <a:ext cx="3478955" cy="950734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মধুমেলা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882163"/>
            <a:ext cx="3733800" cy="39946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045" y="2133600"/>
            <a:ext cx="3478955" cy="39588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Snip Diagonal Corner Rectangle 4"/>
          <p:cNvSpPr/>
          <p:nvPr/>
        </p:nvSpPr>
        <p:spPr>
          <a:xfrm>
            <a:off x="685801" y="5257800"/>
            <a:ext cx="3733800" cy="987069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নজরুলমেলা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17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5055443" y="762001"/>
            <a:ext cx="3393497" cy="950734"/>
          </a:xfrm>
          <a:prstGeom prst="snip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জসীমমেলা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838200" y="5257800"/>
            <a:ext cx="3657600" cy="987069"/>
          </a:xfrm>
          <a:prstGeom prst="snip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হাসনমেলা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2001"/>
            <a:ext cx="3581400" cy="4038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444" y="2133600"/>
            <a:ext cx="3393497" cy="41112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7563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685800" y="609600"/>
            <a:ext cx="7696200" cy="762000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 কাজ 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5800" y="4495800"/>
            <a:ext cx="7696200" cy="1676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কয়েকটি দলে ভাগ হয়ে মেলা নিয়ে মুক্ত আলোচনা করে প্রত্যেক দল থেকে ভিন্ন রকমের মেলার পরিকল্পনা তৈরি কর।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649069"/>
            <a:ext cx="24384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সময়: ৮ 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52600"/>
            <a:ext cx="5334000" cy="2519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644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2743200" y="428304"/>
            <a:ext cx="3657600" cy="1781496"/>
          </a:xfrm>
          <a:prstGeom prst="ribbo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সময়ঃ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০৪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8908" y="568036"/>
            <a:ext cx="1911927" cy="16209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9492" y="2630712"/>
            <a:ext cx="8326582" cy="38027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5112" y="2750403"/>
            <a:ext cx="8130124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বাংলাদেশ ক্ষুদ্র ও কুঠির-শিল্প সংস্থার জরিপে জানা যায় সারাদেশে বছরে মেলা হয়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 (ক)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৯০৫টি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      (খ)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১০০৫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          (গ)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১০৫০টি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        (ঘ)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১১৫০টি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14600" y="3124200"/>
            <a:ext cx="457200" cy="42195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3664803"/>
            <a:ext cx="8130124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সারাদেশে অনুষ্ঠিত মেলার শতকরা কতভাগ গ্রামীন মেলা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   (ক)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সত্তর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   (খ)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  আশি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 (গ)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নব্বই    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(ঘ)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পঁচানব্বই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505200" y="4073842"/>
            <a:ext cx="457200" cy="42195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4579203"/>
            <a:ext cx="813012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বাংলা একাডেমি কোন মাসে বইমেলার আয়োজন করে?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   (ক)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ফেব্রুয়ারি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(খ)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মার্চ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(গ)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আগষ্ট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(ঘ)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ডিসেম্বর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486400"/>
            <a:ext cx="813012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প্রায় সব মেলাতেই থাকে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   (ক)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যাত্রা-সিনেমা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(খ)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সিনেমা-বায়োস্কোপ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যাত্রা-থিয়েটার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(ঘ)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সিনেমা-নাটক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            </a:t>
            </a:r>
          </a:p>
        </p:txBody>
      </p:sp>
      <p:sp>
        <p:nvSpPr>
          <p:cNvPr id="11" name="Oval 10"/>
          <p:cNvSpPr/>
          <p:nvPr/>
        </p:nvSpPr>
        <p:spPr>
          <a:xfrm>
            <a:off x="990600" y="4968388"/>
            <a:ext cx="457200" cy="42195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76800" y="5895439"/>
            <a:ext cx="457200" cy="42195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457200"/>
            <a:ext cx="2381250" cy="192405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9034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685800" y="609600"/>
            <a:ext cx="7696200" cy="762000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1295400" y="5029200"/>
            <a:ext cx="6400800" cy="11430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তোমার দেখা একটি মেলার বর্ণনা দাও।</a:t>
            </a: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00200"/>
            <a:ext cx="4953000" cy="30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230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HAHIDUL ISLAM\Desktop\hg\y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86" y="381000"/>
            <a:ext cx="8409214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83820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0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8175" y="381000"/>
            <a:ext cx="7924800" cy="7031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এগুলি কিসের ছবি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19200"/>
            <a:ext cx="3914775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1219200"/>
            <a:ext cx="3781425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3962398"/>
            <a:ext cx="3781425" cy="2286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533400" y="3178314"/>
            <a:ext cx="815339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বিভিন্ন উৎসব 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3962400"/>
            <a:ext cx="3914774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6130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20435"/>
            <a:ext cx="289560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27" y="3886200"/>
            <a:ext cx="2964873" cy="22859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362200"/>
            <a:ext cx="289560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 Single Corner Rectangle 4"/>
          <p:cNvSpPr/>
          <p:nvPr/>
        </p:nvSpPr>
        <p:spPr>
          <a:xfrm>
            <a:off x="3886200" y="609600"/>
            <a:ext cx="4648200" cy="1253835"/>
          </a:xfrm>
          <a:prstGeom prst="round1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বিভিন্ন ধরনের মেলা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44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719138"/>
            <a:ext cx="86455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25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523874" y="609600"/>
            <a:ext cx="8086725" cy="6858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.....</a:t>
            </a:r>
            <a:endParaRPr lang="bn-BD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2971800" y="1574656"/>
            <a:ext cx="5638800" cy="1762125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মেলার বিভিন্ন  উপাদান সম্পর্কে বর্ণনা করতে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Single Corner Rectangle 6"/>
          <p:cNvSpPr/>
          <p:nvPr/>
        </p:nvSpPr>
        <p:spPr>
          <a:xfrm>
            <a:off x="2916848" y="3657600"/>
            <a:ext cx="5693752" cy="2438400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গ্রামীন মেলা ও নানা রকম বাণিজ্যিক ও সাংস্কৃতিক মেলার পারস্পারিক সম্পর্ক ব্যাখ্যা করতে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1574656"/>
            <a:ext cx="2392973" cy="1762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6" y="3657600"/>
            <a:ext cx="2286000" cy="2438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2623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399" y="609600"/>
            <a:ext cx="4114801" cy="12741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20000"/>
              </a:lnSpc>
            </a:pPr>
            <a:r>
              <a:rPr lang="bn-BD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  ঘন ঘন উৎসব-অনুষ্ঠান হয়ে থাকে</a:t>
            </a:r>
            <a:r>
              <a:rPr lang="bn-BD" sz="32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8" y="2133177"/>
            <a:ext cx="4114801" cy="4134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88818"/>
            <a:ext cx="3810000" cy="24591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800600" y="3145405"/>
            <a:ext cx="3810000" cy="12741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20000"/>
              </a:lnSpc>
            </a:pPr>
            <a:r>
              <a:rPr lang="bn-BD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বাইরে  নবান্ন ও নববর্ষ উৎযাপিত হয়</a:t>
            </a:r>
            <a:endParaRPr lang="en-US" sz="32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495800"/>
            <a:ext cx="3810000" cy="1771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673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"/>
            <a:ext cx="3886200" cy="3314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ound Single Corner Rectangle 2"/>
          <p:cNvSpPr/>
          <p:nvPr/>
        </p:nvSpPr>
        <p:spPr>
          <a:xfrm>
            <a:off x="762000" y="4191000"/>
            <a:ext cx="7772401" cy="1981200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বাংলাদেশ ক্ষুদ্র ও কুঠির-শিল্প সংস্থার এক জরিপে জানা যাচ্ছে সারাদেশে বছরে ১০০৫টি মেলা হয়। এসব মেলার নব্বই ভাগই গ্রামীন মেলা।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609600"/>
            <a:ext cx="3429000" cy="3314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9732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392113"/>
            <a:ext cx="8364537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20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92</TotalTime>
  <Words>340</Words>
  <Application>Microsoft Office PowerPoint</Application>
  <PresentationFormat>On-screen Show (4:3)</PresentationFormat>
  <Paragraphs>60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NikoshBAN</vt:lpstr>
      <vt:lpstr>Tw Cen MT</vt:lpstr>
      <vt:lpstr>Thatch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SHAHIDUL ISLAM</dc:creator>
  <cp:lastModifiedBy>Md.Robi</cp:lastModifiedBy>
  <cp:revision>23</cp:revision>
  <dcterms:created xsi:type="dcterms:W3CDTF">2020-01-29T12:40:48Z</dcterms:created>
  <dcterms:modified xsi:type="dcterms:W3CDTF">2020-07-04T00:50:33Z</dcterms:modified>
</cp:coreProperties>
</file>