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9" r:id="rId11"/>
    <p:sldId id="268" r:id="rId12"/>
    <p:sldId id="265" r:id="rId13"/>
    <p:sldId id="266" r:id="rId14"/>
    <p:sldId id="271" r:id="rId15"/>
    <p:sldId id="26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04-Jul-20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mdadmegh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71" y="143933"/>
            <a:ext cx="10506425" cy="6532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2884" y="2074912"/>
            <a:ext cx="303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6" y="-13252"/>
            <a:ext cx="5817704" cy="2747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-13252"/>
            <a:ext cx="5936974" cy="2741829"/>
          </a:xfrm>
          <a:prstGeom prst="rect">
            <a:avLst/>
          </a:prstGeom>
        </p:spPr>
      </p:pic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296" y="2899485"/>
            <a:ext cx="5817704" cy="372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rice-pla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26" y="2793467"/>
            <a:ext cx="5936974" cy="382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414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574" y="1378226"/>
            <a:ext cx="8401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এককঃ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ভূট্টা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ভূট্টার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ভূট্টার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0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40724"/>
              </p:ext>
            </p:extLst>
          </p:nvPr>
        </p:nvGraphicFramePr>
        <p:xfrm>
          <a:off x="2018748" y="1422031"/>
          <a:ext cx="8145670" cy="4528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835"/>
                <a:gridCol w="4072835"/>
              </a:tblGrid>
              <a:tr h="9056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হেক্টর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056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ইউরিয়া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১৭২-৩১২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056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টিএসপি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১৬৮-২১৬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056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ওএমপি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৯৬-১৪৪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056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জিপসাম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৯৬-১৬৮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6766" y="556591"/>
            <a:ext cx="9700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হেক্টর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7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539" y="2849217"/>
            <a:ext cx="11383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হেক্টর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ভূট্টা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48" y="3763619"/>
            <a:ext cx="6308035" cy="2941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48" y="219302"/>
            <a:ext cx="6414051" cy="2669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5" y="219302"/>
            <a:ext cx="4892367" cy="2669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4" y="3763618"/>
            <a:ext cx="4661818" cy="29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67380"/>
            <a:ext cx="11039059" cy="5159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5526157"/>
            <a:ext cx="11224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ভুট্টা চাষের জন্য তোমার বাড়ির আশেপাশের জমি কীভাবে প্রস্তুত করবে তা ব্যাখ্যা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6069" y="384313"/>
            <a:ext cx="245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617" y="2888974"/>
            <a:ext cx="7633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9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95130" y="0"/>
            <a:ext cx="10832764" cy="68580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-Down Arrow 3"/>
          <p:cNvSpPr/>
          <p:nvPr/>
        </p:nvSpPr>
        <p:spPr>
          <a:xfrm>
            <a:off x="5636525" y="887104"/>
            <a:ext cx="846162" cy="43536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8690" y="2483892"/>
            <a:ext cx="4960665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এমদাদুর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খাদিমপুর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Email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:</a:t>
            </a:r>
            <a:r>
              <a:rPr lang="en-US" sz="3200" b="1" dirty="0">
                <a:latin typeface="Arial Narrow" pitchFamily="34" charset="0"/>
                <a:cs typeface="Times New Roman" pitchFamily="18" charset="0"/>
              </a:rPr>
              <a:t> </a:t>
            </a:r>
            <a:endParaRPr lang="en-US" sz="3200" b="1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600" b="1" dirty="0" smtClean="0">
                <a:latin typeface="Arial Narrow" pitchFamily="34" charset="0"/>
                <a:cs typeface="Times New Roman" pitchFamily="18" charset="0"/>
                <a:hlinkClick r:id="rId2"/>
              </a:rPr>
              <a:t>amdadmegh@gmail.com</a:t>
            </a:r>
            <a:endParaRPr lang="en-US" sz="1600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600" b="1" dirty="0" err="1">
                <a:latin typeface="Arial Narrow" pitchFamily="34" charset="0"/>
                <a:cs typeface="Times New Roman" pitchFamily="18" charset="0"/>
              </a:rPr>
              <a:t>Mobai</a:t>
            </a:r>
            <a:r>
              <a:rPr lang="en-US" sz="1600" b="1" dirty="0">
                <a:latin typeface="Arial Narrow" pitchFamily="34" charset="0"/>
                <a:cs typeface="Times New Roman" pitchFamily="18" charset="0"/>
              </a:rPr>
              <a:t>: </a:t>
            </a:r>
            <a:r>
              <a:rPr lang="en-US" sz="1600" b="1" dirty="0" smtClean="0">
                <a:latin typeface="Arial Narrow" pitchFamily="34" charset="0"/>
                <a:cs typeface="Times New Roman" pitchFamily="18" charset="0"/>
              </a:rPr>
              <a:t>01723675175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9908" y="2483892"/>
            <a:ext cx="50906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কৃষিজ উৎপাদন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১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1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57" y="3552369"/>
            <a:ext cx="5141686" cy="3125339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3" descr="se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58" y="221343"/>
            <a:ext cx="5141686" cy="31253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599" y="221343"/>
            <a:ext cx="5355772" cy="31253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3552369"/>
            <a:ext cx="5355771" cy="30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6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90499"/>
            <a:ext cx="5805715" cy="6311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b636.jpg"/>
          <p:cNvPicPr>
            <a:picLocks noChangeAspect="1"/>
          </p:cNvPicPr>
          <p:nvPr/>
        </p:nvPicPr>
        <p:blipFill>
          <a:blip r:embed="rId3"/>
          <a:srcRect b="7562"/>
          <a:stretch>
            <a:fillRect/>
          </a:stretch>
        </p:blipFill>
        <p:spPr>
          <a:xfrm>
            <a:off x="6255657" y="190499"/>
            <a:ext cx="5617029" cy="6311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373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47886" y="261257"/>
            <a:ext cx="3962400" cy="1465943"/>
            <a:chOff x="3947886" y="261257"/>
            <a:chExt cx="3962400" cy="1465943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3947886" y="261257"/>
              <a:ext cx="3962400" cy="1465943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09143" y="671062"/>
              <a:ext cx="34398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28571" y="3556000"/>
            <a:ext cx="6183086" cy="2090057"/>
            <a:chOff x="3628571" y="3556000"/>
            <a:chExt cx="6183086" cy="209005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3628571" y="3556000"/>
              <a:ext cx="6183086" cy="2090057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65486" y="4064000"/>
              <a:ext cx="375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ভূট্টা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চাষ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1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54514" y="109930"/>
            <a:ext cx="6879772" cy="1567543"/>
            <a:chOff x="2554514" y="116114"/>
            <a:chExt cx="6879772" cy="1567543"/>
          </a:xfrm>
        </p:grpSpPr>
        <p:sp>
          <p:nvSpPr>
            <p:cNvPr id="2" name="Horizontal Scroll 1"/>
            <p:cNvSpPr/>
            <p:nvPr/>
          </p:nvSpPr>
          <p:spPr>
            <a:xfrm>
              <a:off x="2554514" y="116114"/>
              <a:ext cx="6879772" cy="1567543"/>
            </a:xfrm>
            <a:prstGeom prst="horizont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86629" y="624114"/>
              <a:ext cx="487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62743" y="2757714"/>
            <a:ext cx="10174514" cy="3846286"/>
            <a:chOff x="1262743" y="2757714"/>
            <a:chExt cx="10174514" cy="3846286"/>
          </a:xfrm>
        </p:grpSpPr>
        <p:sp>
          <p:nvSpPr>
            <p:cNvPr id="5" name="Vertical Scroll 4"/>
            <p:cNvSpPr/>
            <p:nvPr/>
          </p:nvSpPr>
          <p:spPr>
            <a:xfrm>
              <a:off x="1262743" y="2757714"/>
              <a:ext cx="10174514" cy="3846286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35200" y="3519713"/>
              <a:ext cx="815702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১।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ভুট্টা বপনের মাটি, সময়, বপন পদ্ধতি ব্যাখ্যা করতে পারবে।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বীজের হার ও বপন পদ্ধতি ব্যাখ্যা করতে পারবে। </a:t>
              </a:r>
            </a:p>
            <a:p>
              <a:pPr algn="just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জমি তৈরি ও সার প্রয়োগ সম্পর্কে বিশ্লেষণ করতে পারবে। </a:t>
              </a:r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22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3829" y="159657"/>
            <a:ext cx="5457370" cy="4470400"/>
            <a:chOff x="333829" y="159657"/>
            <a:chExt cx="5457370" cy="4470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3829" y="159657"/>
              <a:ext cx="5457370" cy="381485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48228" y="4045282"/>
              <a:ext cx="2772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দোঁআশ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97600" y="159657"/>
            <a:ext cx="5905500" cy="4470400"/>
            <a:chOff x="6133193" y="159657"/>
            <a:chExt cx="5905500" cy="4470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193" y="159657"/>
              <a:ext cx="5905500" cy="38671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98971" y="4045282"/>
              <a:ext cx="25254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বেলে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দোঁআশ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93371" y="5689600"/>
            <a:ext cx="9608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ভূট্টা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9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eat.jpg"/>
          <p:cNvPicPr>
            <a:picLocks noChangeAspect="1"/>
          </p:cNvPicPr>
          <p:nvPr/>
        </p:nvPicPr>
        <p:blipFill>
          <a:blip r:embed="rId2" cstate="print"/>
          <a:srcRect l="6452" t="28571" r="9677" b="10204"/>
          <a:stretch>
            <a:fillRect/>
          </a:stretch>
        </p:blipFill>
        <p:spPr>
          <a:xfrm>
            <a:off x="384313" y="1961322"/>
            <a:ext cx="5539409" cy="3647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1-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87" y="1961322"/>
            <a:ext cx="5459896" cy="3647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55097" y="43732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8556" y="5608983"/>
            <a:ext cx="9647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৪-৫ 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গভীর চাষ ও মই দিয়ে জমি তৈরি করতে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2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6" y="130450"/>
            <a:ext cx="5152612" cy="3467911"/>
          </a:xfrm>
          <a:prstGeom prst="rect">
            <a:avLst/>
          </a:prstGeom>
        </p:spPr>
      </p:pic>
      <p:pic>
        <p:nvPicPr>
          <p:cNvPr id="3" name="Picture 2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408" y="130450"/>
            <a:ext cx="6112566" cy="3467911"/>
          </a:xfrm>
          <a:prstGeom prst="round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68557" y="5062330"/>
            <a:ext cx="7938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রবি মৌসুমে অক্টোবর-নভেম্বর এবং খরিপ মৌসুমে ফেব্রুয়ারি-মার্চ মাসে বীজ বপন করা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2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193</TotalTime>
  <Words>196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Century Gothic</vt:lpstr>
      <vt:lpstr>NikoshBAN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24</cp:revision>
  <dcterms:created xsi:type="dcterms:W3CDTF">2020-07-03T09:09:31Z</dcterms:created>
  <dcterms:modified xsi:type="dcterms:W3CDTF">2020-07-04T12:50:10Z</dcterms:modified>
</cp:coreProperties>
</file>