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59" r:id="rId5"/>
    <p:sldId id="268" r:id="rId6"/>
    <p:sldId id="261" r:id="rId7"/>
    <p:sldId id="256" r:id="rId8"/>
    <p:sldId id="276" r:id="rId9"/>
    <p:sldId id="263" r:id="rId10"/>
    <p:sldId id="265" r:id="rId11"/>
    <p:sldId id="264" r:id="rId12"/>
    <p:sldId id="267" r:id="rId13"/>
    <p:sldId id="269" r:id="rId14"/>
    <p:sldId id="279" r:id="rId15"/>
    <p:sldId id="277" r:id="rId16"/>
    <p:sldId id="280" r:id="rId17"/>
    <p:sldId id="278" r:id="rId18"/>
    <p:sldId id="271" r:id="rId19"/>
    <p:sldId id="270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52600"/>
            <a:ext cx="5638800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6019800" cy="426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"/>
            <a:ext cx="46767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0" y="1676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away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057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Leaving 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0480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572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meeting 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33800"/>
            <a:ext cx="36576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19200"/>
            <a:ext cx="4381500" cy="2371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01000" y="4572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face someone.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0" y="2438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ছেড়ে যাবে )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5257800"/>
            <a:ext cx="245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সাক্ষাৎ করা)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286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6764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ourney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0" y="16764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ravelling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one place to another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648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41910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musement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light- hearted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pleasure.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hildren at Picnic 2.jpg"/>
          <p:cNvPicPr>
            <a:picLocks noChangeAspect="1"/>
          </p:cNvPicPr>
          <p:nvPr/>
        </p:nvPicPr>
        <p:blipFill>
          <a:blip r:embed="rId2" cstate="print"/>
          <a:srcRect l="2174" t="8889" r="4348" b="3333"/>
          <a:stretch>
            <a:fillRect/>
          </a:stretch>
        </p:blipFill>
        <p:spPr>
          <a:xfrm>
            <a:off x="4038600" y="3886200"/>
            <a:ext cx="26670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848600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ভ্রমণ করা )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5410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মজা)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3409950" cy="24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8991600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304800"/>
            <a:ext cx="8991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0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8991600" cy="762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381000"/>
            <a:ext cx="89916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Work.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9200" y="1219200"/>
            <a:ext cx="9906000" cy="480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the dialogue.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579" y="152400"/>
            <a:ext cx="11759821" cy="647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work.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then answer the following questions.</a:t>
            </a:r>
          </a:p>
          <a:p>
            <a:pPr marL="514350" indent="-514350">
              <a:buAutoNum type="arabicPeriod"/>
            </a:pP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Jessica going?</a:t>
            </a:r>
          </a:p>
          <a:p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Where  is </a:t>
            </a: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from?</a:t>
            </a:r>
          </a:p>
          <a:p>
            <a:pPr marL="514350" indent="-514350">
              <a:buAutoNum type="arabicPeriod"/>
            </a:pP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Why is Jessica going there?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Jessica is going to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from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Sylhet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Answer: Jessica is going  there to spend her holiday with  her father.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04800"/>
            <a:ext cx="99060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Pair </a:t>
            </a:r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work.          Read the text then fill in the gaps. </a:t>
            </a:r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143000"/>
            <a:ext cx="10668000" cy="502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eriod"/>
            </a:pPr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Jessica is on _________ in Bangladesh.</a:t>
            </a:r>
          </a:p>
          <a:p>
            <a:pPr marL="742950" indent="-742950" algn="l">
              <a:buAutoNum type="arabicPeriod"/>
            </a:pP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eriod"/>
            </a:pPr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going to _________.</a:t>
            </a:r>
          </a:p>
          <a:p>
            <a:pPr marL="742950" indent="-742950" algn="l">
              <a:buAutoNum type="arabicPeriod"/>
            </a:pP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eriod"/>
            </a:pPr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___________ herself to Jessica.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600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667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Sylhet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10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11734800" cy="6629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IW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‘True’ for correct statement or ‘False’ for incorrect statement.</a:t>
            </a:r>
          </a:p>
          <a:p>
            <a:pPr marL="514350" indent="-514350"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Jessica are talking at a bus terminal.</a:t>
            </a:r>
          </a:p>
          <a:p>
            <a:pPr marL="514350" indent="-514350">
              <a:buAutoNum type="arabicPeriod"/>
            </a:pP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are waiting for their friends.</a:t>
            </a:r>
          </a:p>
          <a:p>
            <a:pPr marL="514350" indent="-514350">
              <a:buAutoNum type="arabicPeriod"/>
            </a:pP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Sima’s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 is to leave in ten minutes.</a:t>
            </a:r>
          </a:p>
          <a:p>
            <a:pPr marL="514350" indent="-514350">
              <a:buAutoNum type="arabicPeriod"/>
            </a:pP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Jessica’s home town.</a:t>
            </a:r>
          </a:p>
          <a:p>
            <a:pPr marL="514350" indent="-514350">
              <a:buAutoNum type="arabicPeriod"/>
            </a:pP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GB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Jessica is happy meeting each.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0" y="121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</a:t>
            </a:r>
            <a:endParaRPr lang="en-GB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2133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</a:t>
            </a:r>
            <a:endParaRPr lang="en-GB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3124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True.</a:t>
            </a:r>
            <a:endParaRPr lang="en-GB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4114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False.</a:t>
            </a:r>
            <a:endParaRPr lang="en-GB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5105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True.</a:t>
            </a:r>
            <a:endParaRPr lang="en-GB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11201399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Pair work.   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Matching </a:t>
            </a:r>
            <a:r>
              <a:rPr lang="bn-BD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given words with their meanings: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27711"/>
              </p:ext>
            </p:extLst>
          </p:nvPr>
        </p:nvGraphicFramePr>
        <p:xfrm>
          <a:off x="380997" y="914401"/>
          <a:ext cx="11125202" cy="574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1"/>
                <a:gridCol w="5562601"/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 B 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bn-BD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un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bn-BD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period of time free from routine work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bn-BD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ourney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bn-BD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 expression used to greet someone 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bn-BD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oliday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bn-BD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 to away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bn-BD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ello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smtClean="0">
                          <a:latin typeface="Times New Roman" pitchFamily="18" charset="0"/>
                          <a:cs typeface="Times New Roman" pitchFamily="18" charset="0"/>
                        </a:rPr>
                        <a:t>amusement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bn-BD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eave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bn-BD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ravelling from one place to another place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572000" y="2438400"/>
            <a:ext cx="2209800" cy="2590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38600" y="3505200"/>
            <a:ext cx="2286000" cy="23622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114800" y="2514600"/>
            <a:ext cx="2209800" cy="17526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38600" y="3505200"/>
            <a:ext cx="2362200" cy="1524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76800" y="4343400"/>
            <a:ext cx="2286000" cy="1524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3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39000"/>
              </a:srgb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10744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work.  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 questions from the given statements: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371600"/>
            <a:ext cx="67056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 Jessica is going </a:t>
            </a:r>
            <a:r>
              <a:rPr lang="bn-BD" sz="3200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 Chittagong</a:t>
            </a:r>
            <a:r>
              <a:rPr lang="bn-BD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1981200"/>
            <a:ext cx="5867400" cy="588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GB" sz="32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n-BD" sz="32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Where is Jessica going? </a:t>
            </a:r>
            <a:endParaRPr lang="en-US" sz="32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1" y="2667000"/>
            <a:ext cx="7848599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2. Jessica is going there </a:t>
            </a:r>
            <a:r>
              <a:rPr lang="bn-BD" sz="3200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 enjoy her holiday.</a:t>
            </a:r>
            <a:endParaRPr lang="en-US" sz="3200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276600"/>
            <a:ext cx="659822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GB" sz="32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:Why </a:t>
            </a:r>
            <a:r>
              <a:rPr lang="bn-BD" sz="32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is Jessica going there?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3962400"/>
            <a:ext cx="7787986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 Sima’s train is leaving in </a:t>
            </a:r>
            <a:r>
              <a:rPr lang="bn-BD" sz="3200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 miuntes.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4648200"/>
            <a:ext cx="707101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GB" sz="32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n-BD" sz="32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When is Sima’s train leaving? </a:t>
            </a:r>
          </a:p>
        </p:txBody>
      </p:sp>
    </p:spTree>
    <p:extLst>
      <p:ext uri="{BB962C8B-B14F-4D97-AF65-F5344CB8AC3E}">
        <p14:creationId xmlns:p14="http://schemas.microsoft.com/office/powerpoint/2010/main" val="30743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533400"/>
            <a:ext cx="3762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3505200"/>
            <a:ext cx="53014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Lucky Akhter </a:t>
            </a:r>
            <a:r>
              <a:rPr lang="en-US" sz="36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Parveen</a:t>
            </a:r>
            <a:endParaRPr lang="en-US" sz="3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Bihari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Pirgachha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Rangpur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2362200" cy="2209800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047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92D050">
                <a:alpha val="45000"/>
              </a:srgb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219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1.How do we introduce ourselves?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What do we say at the end of the conversation or at the time of leaving?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905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Hello!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 introduce myself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 am __.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886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Nice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meeting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GB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See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take care.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6" y="228600"/>
            <a:ext cx="234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495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Where are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Jessica?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334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  <a:r>
              <a:rPr lang="en-GB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and Jessica are at railway station.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81000"/>
            <a:ext cx="6324600" cy="584775"/>
          </a:xfrm>
          <a:prstGeom prst="rect">
            <a:avLst/>
          </a:prstGeom>
          <a:gradFill>
            <a:gsLst>
              <a:gs pos="0">
                <a:srgbClr val="92D050">
                  <a:alpha val="0"/>
                </a:srgb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Answer the following questions.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1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9753600" cy="5048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31146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4267200" cy="685800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2590800" cy="3211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3"/>
          <p:cNvSpPr>
            <a:spLocks noGrp="1"/>
          </p:cNvSpPr>
          <p:nvPr/>
        </p:nvSpPr>
        <p:spPr>
          <a:xfrm>
            <a:off x="1371600" y="2057400"/>
            <a:ext cx="4495800" cy="3491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Unit: 1, 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Hello</a:t>
            </a:r>
          </a:p>
          <a:p>
            <a:pPr marL="0" indent="0"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Lesson: 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endParaRPr 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45 minutes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Date: 02/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07/ 2020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7924800" cy="2057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which words in a sentence are stressed.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recognize and use intonation patterns for Yes/ No and WH questions.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1.4.2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use intonation patterns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greetings and statements.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 understand questions about family and friends of students.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 understand statements made by the teacher and students.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11277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 Students will be able to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5943600" cy="312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say words, phrases and sentences with proper sounds and stress.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say sentences with proper  intonation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  exchange greetings and farewells.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2.1.2 make introductions.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 ask and answer WH questions.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3.1.2  ask and answer Yes/ No questions.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 take part in conversations on appropriate topics.</a:t>
            </a:r>
          </a:p>
          <a:p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3276600"/>
            <a:ext cx="5638800" cy="312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  read words, phrases and sentences in the  text with proper  pronunciation,  stress and intonation.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1.6.1 recognize and read statements, commands, greetings, questions and answers.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1.7.6 read paragraphs, dialogues stories, letters and other texts.</a:t>
            </a:r>
          </a:p>
          <a:p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76400" y="304800"/>
            <a:ext cx="9296400" cy="1013381"/>
          </a:xfrm>
          <a:prstGeom prst="round2Diag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GB" sz="32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</a:t>
            </a:r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ies: Singing </a:t>
            </a:r>
            <a:r>
              <a:rPr lang="en-GB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Hello </a:t>
            </a:r>
            <a:r>
              <a:rPr lang="bn-BD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GB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r>
              <a:rPr lang="bn-BD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ook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8553091" cy="38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65688"/>
              </p:ext>
            </p:extLst>
          </p:nvPr>
        </p:nvGraphicFramePr>
        <p:xfrm>
          <a:off x="5867400" y="1295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7400" y="1295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0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12776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228600"/>
            <a:ext cx="822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en-GB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04800"/>
            <a:ext cx="8229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What are they doing?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1143000"/>
            <a:ext cx="5791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Todays lesson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67056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953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really 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1295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make someone or something known.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introduce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860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t="29321" r="5404" b="10100"/>
          <a:stretch/>
        </p:blipFill>
        <p:spPr>
          <a:xfrm>
            <a:off x="3200400" y="914400"/>
            <a:ext cx="3505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3581400" cy="2438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4800" y="4724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truly.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514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5334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সত্যি! 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2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953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oliday 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0" y="1447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expression used to greet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someone.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ello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41148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period of time free from routine work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860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 meaning  </a:t>
            </a:r>
          </a:p>
        </p:txBody>
      </p:sp>
      <p:pic>
        <p:nvPicPr>
          <p:cNvPr id="11" name="Picture 10" descr="Visiting Zoo.jpg"/>
          <p:cNvPicPr>
            <a:picLocks noChangeAspect="1"/>
          </p:cNvPicPr>
          <p:nvPr/>
        </p:nvPicPr>
        <p:blipFill>
          <a:blip r:embed="rId2" cstate="print"/>
          <a:srcRect t="23333" b="3333"/>
          <a:stretch>
            <a:fillRect/>
          </a:stretch>
        </p:blipFill>
        <p:spPr>
          <a:xfrm>
            <a:off x="2667000" y="3886200"/>
            <a:ext cx="3962400" cy="243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4495800" cy="2438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86600" y="26670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ওহে (কোন ব্যক্তিকে শুভেচ্ছা জানানোর অভিব্যক্তি)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5334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ছুটির দিন)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718</Words>
  <Application>Microsoft Office PowerPoint</Application>
  <PresentationFormat>Widescreen</PresentationFormat>
  <Paragraphs>133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Subject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reading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59</cp:revision>
  <dcterms:created xsi:type="dcterms:W3CDTF">2006-08-16T00:00:00Z</dcterms:created>
  <dcterms:modified xsi:type="dcterms:W3CDTF">2020-07-04T05:19:22Z</dcterms:modified>
</cp:coreProperties>
</file>