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74" r:id="rId2"/>
    <p:sldId id="275" r:id="rId3"/>
    <p:sldId id="276" r:id="rId4"/>
    <p:sldId id="273" r:id="rId5"/>
    <p:sldId id="260" r:id="rId6"/>
    <p:sldId id="263" r:id="rId7"/>
    <p:sldId id="281" r:id="rId8"/>
    <p:sldId id="277" r:id="rId9"/>
    <p:sldId id="278" r:id="rId10"/>
    <p:sldId id="279" r:id="rId11"/>
    <p:sldId id="261" r:id="rId12"/>
    <p:sldId id="257" r:id="rId13"/>
    <p:sldId id="258" r:id="rId14"/>
    <p:sldId id="259" r:id="rId15"/>
    <p:sldId id="264" r:id="rId16"/>
    <p:sldId id="265" r:id="rId17"/>
    <p:sldId id="266" r:id="rId18"/>
    <p:sldId id="268" r:id="rId19"/>
    <p:sldId id="269" r:id="rId20"/>
    <p:sldId id="282" r:id="rId21"/>
    <p:sldId id="270" r:id="rId22"/>
    <p:sldId id="271" r:id="rId23"/>
    <p:sldId id="272" r:id="rId24"/>
    <p:sldId id="267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946DC-0B35-4438-A267-75D0403E526B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9BE8A-3FE9-4846-8D1E-7AE82F44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0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 need to click.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0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9BE8A-3FE9-4846-8D1E-7AE82F44DB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7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Four kinds of noun are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3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1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Aims of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9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D08-C732-4460-81B4-49BA739F3EAD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95C9-A4EA-43E0-9EE0-64FC3040D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D08-C732-4460-81B4-49BA739F3EAD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95C9-A4EA-43E0-9EE0-64FC3040D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D08-C732-4460-81B4-49BA739F3EAD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95C9-A4EA-43E0-9EE0-64FC3040D86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D08-C732-4460-81B4-49BA739F3EAD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95C9-A4EA-43E0-9EE0-64FC3040D8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D08-C732-4460-81B4-49BA739F3EAD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95C9-A4EA-43E0-9EE0-64FC3040D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D08-C732-4460-81B4-49BA739F3EAD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95C9-A4EA-43E0-9EE0-64FC3040D8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D08-C732-4460-81B4-49BA739F3EAD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95C9-A4EA-43E0-9EE0-64FC3040D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D08-C732-4460-81B4-49BA739F3EAD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95C9-A4EA-43E0-9EE0-64FC3040D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D08-C732-4460-81B4-49BA739F3EAD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95C9-A4EA-43E0-9EE0-64FC3040D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D08-C732-4460-81B4-49BA739F3EAD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95C9-A4EA-43E0-9EE0-64FC3040D86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AD08-C732-4460-81B4-49BA739F3EAD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95C9-A4EA-43E0-9EE0-64FC3040D86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41AD08-C732-4460-81B4-49BA739F3EAD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74095C9-A4EA-43E0-9EE0-64FC3040D86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638800"/>
            <a:ext cx="85344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to all.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88" y="1524000"/>
            <a:ext cx="5446643" cy="40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28600" y="228600"/>
            <a:ext cx="8686800" cy="1676400"/>
          </a:xfrm>
          <a:prstGeom prst="wedgeEllipseCallout">
            <a:avLst>
              <a:gd name="adj1" fmla="val -2148"/>
              <a:gd name="adj2" fmla="val 6509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8534400" cy="39703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After we have studied this lesson, we will be able to 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efine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arts of speech;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dentify the classification of parts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of s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peech;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identify eight kinds of parts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of s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peech.</a:t>
            </a:r>
          </a:p>
        </p:txBody>
      </p:sp>
    </p:spTree>
    <p:extLst>
      <p:ext uri="{BB962C8B-B14F-4D97-AF65-F5344CB8AC3E}">
        <p14:creationId xmlns:p14="http://schemas.microsoft.com/office/powerpoint/2010/main" val="29780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96402"/>
            <a:ext cx="2312894" cy="898998"/>
          </a:xfrm>
          <a:prstGeom prst="rect">
            <a:avLst/>
          </a:prstGeom>
          <a:solidFill>
            <a:schemeClr val="accent4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Parts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500" y="381000"/>
            <a:ext cx="17145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396402"/>
            <a:ext cx="3505200" cy="898998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Speech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458200" cy="4876800"/>
          </a:xfrm>
        </p:spPr>
        <p:txBody>
          <a:bodyPr>
            <a:noAutofit/>
          </a:bodyPr>
          <a:lstStyle/>
          <a:p>
            <a:pPr algn="just"/>
            <a:endParaRPr lang="en-US" sz="5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words used in a sentence  are called P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arts 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 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Speech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5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4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95600"/>
            <a:ext cx="8686800" cy="21336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Rahim is a good boy.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Dhaka is the capital of Bangladesh.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286000"/>
          </a:xfrm>
        </p:spPr>
        <p:txBody>
          <a:bodyPr>
            <a:normAutofit/>
          </a:bodyPr>
          <a:lstStyle/>
          <a:p>
            <a:r>
              <a:rPr lang="en-US" sz="7200" b="1" i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Parts of Speech</a:t>
            </a:r>
            <a:endParaRPr lang="en-US" sz="72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819400"/>
            <a:ext cx="8686800" cy="38099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There are eight types of parts of speech according to their functions or job in a sentence.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57656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Classification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of Parts 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of </a:t>
            </a:r>
            <a:r>
              <a:rPr lang="en-US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Speech </a:t>
            </a:r>
            <a:endParaRPr lang="en-US" sz="5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3200400" y="3429000"/>
            <a:ext cx="3048000" cy="22860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of Speech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0600" y="2362200"/>
            <a:ext cx="2433536" cy="762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Noun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05664" y="3505200"/>
            <a:ext cx="2433536" cy="7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Pronoun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34264" y="4800600"/>
            <a:ext cx="2433536" cy="762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Adjective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0" y="6019800"/>
            <a:ext cx="2433536" cy="762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Verb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33664" y="6019800"/>
            <a:ext cx="2433536" cy="76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Adverb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" y="4800600"/>
            <a:ext cx="28956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Preposition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3464" y="3581400"/>
            <a:ext cx="2662136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Conjunction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52664" y="2362200"/>
            <a:ext cx="2433536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Interjection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452339"/>
            <a:ext cx="8619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Classification of Parts of Speech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74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1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Noun</a:t>
            </a:r>
            <a:endParaRPr lang="en-US" sz="6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3962400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noun is a word used for naming something. 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Noun expresses a person, a place, a thing or idea/ quality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amal, Book, Dhaka, Honesty, Function etc.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Pronoun</a:t>
            </a:r>
            <a:endParaRPr lang="en-US" sz="6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590800"/>
            <a:ext cx="8762999" cy="3535363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pronoun is a word used in place of a noun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Example-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I, He, She, You, They, It etc.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Adjective</a:t>
            </a:r>
            <a:endParaRPr lang="en-US" sz="6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590800"/>
            <a:ext cx="8762999" cy="4114800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 adjective is a word which is used to qualify a noun or a pronoun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Example-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Bad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good, old, happy, rich, small, two etc.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Verb</a:t>
            </a:r>
            <a:endParaRPr lang="en-US" sz="6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514600"/>
            <a:ext cx="8762999" cy="4144963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word which states something about a person or a thing is called verb.</a:t>
            </a:r>
          </a:p>
          <a:p>
            <a:pPr algn="just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Example-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Eat, read, write, see, play, do etc.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Adverb</a:t>
            </a:r>
            <a:endParaRPr lang="en-US" sz="6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648200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 adverb is a word that modifies an adjective, verb, noun, pronoun or a whole sentence.</a:t>
            </a:r>
          </a:p>
          <a:p>
            <a:pPr algn="just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Example-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Fast, very, slowly, now, again etc.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4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4648200" y="1600200"/>
            <a:ext cx="4234070" cy="4800600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Palash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Chakrabarty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Assistant Teacher(Computer)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Chitoshi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R.M High School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Shahrasti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Chandpur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Mobile- 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01836815687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Email-</a:t>
            </a: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palashd2k66@gmail.com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61730" y="990600"/>
            <a:ext cx="4234070" cy="4419600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97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13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Individual  Work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462748"/>
            <a:ext cx="8686800" cy="378565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Mention the name of the Parts of Speech of the followings :</a:t>
            </a:r>
          </a:p>
          <a:p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Loudly, is, class, we, poor, go, now, much, sweet, they, health, milk, bad, water, late.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Preposition</a:t>
            </a:r>
            <a:endParaRPr lang="en-US" sz="6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28800"/>
            <a:ext cx="8762999" cy="4830763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preposition is a word placed before a noun or a pronoun to show its relation to some other word of the sentence.</a:t>
            </a:r>
          </a:p>
          <a:p>
            <a:pPr algn="just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Example-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By, with, of, from, between etc.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6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Conjunction</a:t>
            </a:r>
            <a:endParaRPr lang="en-US" sz="6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28800"/>
            <a:ext cx="8762999" cy="4830763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conjunction is a word that connects words or groups of words or sentences.</a:t>
            </a:r>
          </a:p>
          <a:p>
            <a:pPr algn="just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Example-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And, but, when, for, or etc.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Interjection</a:t>
            </a:r>
            <a:endParaRPr lang="en-US" sz="6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28800"/>
            <a:ext cx="8762999" cy="4830763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word or phrase that expresses feelings and emotions are known as interjection. </a:t>
            </a:r>
          </a:p>
          <a:p>
            <a:pPr algn="just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Example-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Alas! Oh! Bravo! Hi! Good-bye! etc.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0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675467"/>
            <a:ext cx="8686799" cy="3450696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do you mean by “Parts of Speech”? How many kinds of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Parts of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Speech are in English? Give their names with five examples for each?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</a:t>
            </a:r>
            <a:r>
              <a:rPr lang="en-US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Work</a:t>
            </a:r>
            <a:endParaRPr lang="en-US" sz="6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228600" y="228600"/>
            <a:ext cx="8686800" cy="1790701"/>
          </a:xfrm>
          <a:prstGeom prst="plaqu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 all.</a:t>
            </a:r>
            <a:endParaRPr lang="bn-BD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38400"/>
            <a:ext cx="3962400" cy="410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4343400" y="2133600"/>
            <a:ext cx="4582797" cy="4495800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Subject :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English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nd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Paper (Grammar)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Class : VI-VII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Time :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Minutes</a:t>
            </a:r>
            <a:endParaRPr lang="bn-BD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Date :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05/07/2020</a:t>
            </a:r>
            <a:endParaRPr lang="bn-BD" sz="3000" b="1" dirty="0">
              <a:solidFill>
                <a:schemeClr val="tx1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28600" y="1143000"/>
            <a:ext cx="3959942" cy="45720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000" b="1" dirty="0">
              <a:solidFill>
                <a:schemeClr val="tx1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857" y="2888434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Let us observe some images.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81400" y="2017728"/>
            <a:ext cx="4180829" cy="3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24855E-7 L 1.39635 -0.0115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09" y="-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0"/>
            <a:ext cx="8686800" cy="12954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</a:rPr>
              <a:t/>
            </a:r>
            <a:br>
              <a:rPr lang="en-US" sz="8000" b="1" dirty="0" smtClean="0">
                <a:solidFill>
                  <a:schemeClr val="tx1"/>
                </a:solidFill>
              </a:rPr>
            </a:br>
            <a:r>
              <a:rPr lang="en-US" sz="8000" b="1" dirty="0">
                <a:solidFill>
                  <a:schemeClr val="tx1"/>
                </a:solidFill>
              </a:rPr>
              <a:t/>
            </a:r>
            <a:br>
              <a:rPr lang="en-US" sz="8000" b="1" dirty="0">
                <a:solidFill>
                  <a:schemeClr val="tx1"/>
                </a:solidFill>
              </a:rPr>
            </a:br>
            <a:r>
              <a:rPr lang="en-US" sz="8000" b="1" dirty="0" smtClean="0">
                <a:solidFill>
                  <a:schemeClr val="tx1"/>
                </a:solidFill>
              </a:rPr>
              <a:t/>
            </a:r>
            <a:br>
              <a:rPr lang="en-US" sz="8000" b="1" dirty="0" smtClean="0">
                <a:solidFill>
                  <a:schemeClr val="tx1"/>
                </a:solidFill>
              </a:rPr>
            </a:br>
            <a:r>
              <a:rPr lang="en-US" sz="8000" b="1" dirty="0">
                <a:solidFill>
                  <a:schemeClr val="tx1"/>
                </a:solidFill>
              </a:rPr>
              <a:t/>
            </a:r>
            <a:br>
              <a:rPr lang="en-US" sz="8000" b="1" dirty="0">
                <a:solidFill>
                  <a:schemeClr val="tx1"/>
                </a:solidFill>
              </a:rPr>
            </a:br>
            <a:r>
              <a:rPr lang="en-US" sz="8000" b="1" dirty="0" smtClean="0">
                <a:solidFill>
                  <a:schemeClr val="tx1"/>
                </a:solidFill>
              </a:rPr>
              <a:t/>
            </a:r>
            <a:br>
              <a:rPr lang="en-US" sz="8000" b="1" dirty="0" smtClean="0">
                <a:solidFill>
                  <a:schemeClr val="tx1"/>
                </a:solidFill>
              </a:rPr>
            </a:br>
            <a:r>
              <a:rPr lang="en-US" sz="8000" b="1" dirty="0">
                <a:solidFill>
                  <a:schemeClr val="tx1"/>
                </a:solidFill>
              </a:rPr>
              <a:t/>
            </a:r>
            <a:br>
              <a:rPr lang="en-US" sz="8000" b="1" dirty="0">
                <a:solidFill>
                  <a:schemeClr val="tx1"/>
                </a:solidFill>
              </a:rPr>
            </a:br>
            <a:r>
              <a:rPr lang="en-US" sz="8000" b="1" dirty="0" smtClean="0">
                <a:solidFill>
                  <a:schemeClr val="tx1"/>
                </a:solidFill>
              </a:rPr>
              <a:t/>
            </a:r>
            <a:br>
              <a:rPr lang="en-US" sz="8000" b="1" dirty="0" smtClean="0">
                <a:solidFill>
                  <a:schemeClr val="tx1"/>
                </a:solidFill>
              </a:rPr>
            </a:br>
            <a:r>
              <a:rPr lang="en-US" sz="8000" b="1" dirty="0">
                <a:solidFill>
                  <a:schemeClr val="tx1"/>
                </a:solidFill>
              </a:rPr>
              <a:t/>
            </a:r>
            <a:br>
              <a:rPr lang="en-US" sz="8000" b="1" dirty="0">
                <a:solidFill>
                  <a:schemeClr val="tx1"/>
                </a:solidFill>
              </a:rPr>
            </a:br>
            <a:r>
              <a:rPr lang="en-US" sz="8000" b="1" dirty="0" smtClean="0">
                <a:solidFill>
                  <a:schemeClr val="tx1"/>
                </a:solidFill>
              </a:rPr>
              <a:t/>
            </a:r>
            <a:br>
              <a:rPr lang="en-US" sz="8000" b="1" dirty="0" smtClean="0">
                <a:solidFill>
                  <a:schemeClr val="tx1"/>
                </a:solidFill>
              </a:rPr>
            </a:br>
            <a:r>
              <a:rPr lang="en-US" sz="8000" b="1" dirty="0">
                <a:solidFill>
                  <a:schemeClr val="tx1"/>
                </a:solidFill>
              </a:rPr>
              <a:t/>
            </a:r>
            <a:br>
              <a:rPr lang="en-US" sz="8000" b="1" dirty="0">
                <a:solidFill>
                  <a:schemeClr val="tx1"/>
                </a:solidFill>
              </a:rPr>
            </a:br>
            <a:r>
              <a:rPr lang="en-US" sz="8000" b="1" dirty="0" smtClean="0">
                <a:solidFill>
                  <a:schemeClr val="tx1"/>
                </a:solidFill>
              </a:rPr>
              <a:t/>
            </a:r>
            <a:br>
              <a:rPr lang="en-US" sz="8000" b="1" dirty="0" smtClean="0">
                <a:solidFill>
                  <a:schemeClr val="tx1"/>
                </a:solidFill>
              </a:rPr>
            </a:br>
            <a:r>
              <a:rPr lang="en-US" sz="8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</a:t>
            </a:r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8000" b="1" dirty="0" smtClean="0">
                <a:solidFill>
                  <a:schemeClr val="tx1"/>
                </a:solidFill>
              </a:rPr>
              <a:t> </a:t>
            </a:r>
            <a:r>
              <a:rPr lang="en-US" sz="8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Student.</a:t>
            </a:r>
            <a:endParaRPr lang="en-US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800"/>
            <a:ext cx="4572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599" cy="5802335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934670"/>
            <a:ext cx="9143999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city.</a:t>
            </a:r>
            <a:endParaRPr lang="en-US" sz="5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Rahim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b="1" dirty="0"/>
              <a:t>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8408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9700" y="2362200"/>
            <a:ext cx="6324600" cy="2971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Let us see what our today’s lesson is-</a:t>
            </a:r>
            <a:endParaRPr lang="en-US" sz="3600" b="1" dirty="0"/>
          </a:p>
        </p:txBody>
      </p:sp>
      <p:sp>
        <p:nvSpPr>
          <p:cNvPr id="2" name="Oval 1"/>
          <p:cNvSpPr/>
          <p:nvPr/>
        </p:nvSpPr>
        <p:spPr>
          <a:xfrm>
            <a:off x="419100" y="2209800"/>
            <a:ext cx="8305800" cy="3352799"/>
          </a:xfrm>
          <a:prstGeom prst="ellips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What have you observed?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41362" y="1905000"/>
            <a:ext cx="8153400" cy="441960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Parts of Speech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541362" y="228600"/>
            <a:ext cx="8153400" cy="1447800"/>
          </a:xfrm>
          <a:prstGeom prst="ribbon">
            <a:avLst>
              <a:gd name="adj1" fmla="val 16667"/>
              <a:gd name="adj2" fmla="val 68514"/>
            </a:avLst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Our Today’s lesson is-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501</TotalTime>
  <Words>567</Words>
  <Application>Microsoft Office PowerPoint</Application>
  <PresentationFormat>On-screen Show (4:3)</PresentationFormat>
  <Paragraphs>88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Candara</vt:lpstr>
      <vt:lpstr>NikoshBAN</vt:lpstr>
      <vt:lpstr>Symbol</vt:lpstr>
      <vt:lpstr>Times New Roman</vt:lpstr>
      <vt:lpstr>Wingdings</vt:lpstr>
      <vt:lpstr>Waveform</vt:lpstr>
      <vt:lpstr>PowerPoint Presentation</vt:lpstr>
      <vt:lpstr>PowerPoint Presentation</vt:lpstr>
      <vt:lpstr>PowerPoint Presentation</vt:lpstr>
      <vt:lpstr>PowerPoint Presentation</vt:lpstr>
      <vt:lpstr>           Rahim is a Student.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Parts of Speech</vt:lpstr>
      <vt:lpstr>Classification of Parts of Speech </vt:lpstr>
      <vt:lpstr>PowerPoint Presentation</vt:lpstr>
      <vt:lpstr>Noun</vt:lpstr>
      <vt:lpstr>Pronoun</vt:lpstr>
      <vt:lpstr>Adjective</vt:lpstr>
      <vt:lpstr>Verb</vt:lpstr>
      <vt:lpstr>Adverb</vt:lpstr>
      <vt:lpstr>PowerPoint Presentation</vt:lpstr>
      <vt:lpstr>Preposition</vt:lpstr>
      <vt:lpstr>Conjunction</vt:lpstr>
      <vt:lpstr>Interjection</vt:lpstr>
      <vt:lpstr>Home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</dc:title>
  <dc:creator>840 G3</dc:creator>
  <cp:lastModifiedBy>840 G3</cp:lastModifiedBy>
  <cp:revision>72</cp:revision>
  <dcterms:created xsi:type="dcterms:W3CDTF">2020-02-24T03:18:51Z</dcterms:created>
  <dcterms:modified xsi:type="dcterms:W3CDTF">2020-07-05T12:31:59Z</dcterms:modified>
</cp:coreProperties>
</file>