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2"/>
  </p:notesMasterIdLst>
  <p:sldIdLst>
    <p:sldId id="256" r:id="rId2"/>
    <p:sldId id="275" r:id="rId3"/>
    <p:sldId id="259" r:id="rId4"/>
    <p:sldId id="276" r:id="rId5"/>
    <p:sldId id="277" r:id="rId6"/>
    <p:sldId id="296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279" r:id="rId18"/>
    <p:sldId id="266" r:id="rId19"/>
    <p:sldId id="280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16D0-BB75-4978-934E-170D7ADCC00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B29-2838-4ADE-A79D-71964CF6F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398D-19F7-4220-92AE-2FF10EE24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71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6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44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5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9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2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0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2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2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6" y="258096"/>
            <a:ext cx="7964130" cy="6371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608" y="258096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904" y="5906869"/>
            <a:ext cx="58674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Next-এ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86" y="304800"/>
            <a:ext cx="3737414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7186" y="2667000"/>
            <a:ext cx="3889814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592" y="5906869"/>
            <a:ext cx="62951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Password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Next-এ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5391"/>
            <a:ext cx="3795955" cy="5615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590800"/>
            <a:ext cx="33528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2592" y="5983069"/>
            <a:ext cx="481780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Compose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52" y="290074"/>
            <a:ext cx="6745264" cy="5577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9764" y="1676400"/>
            <a:ext cx="155014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104" y="5983069"/>
            <a:ext cx="7239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7942854" cy="5566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1447800"/>
            <a:ext cx="6418854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894" y="5983069"/>
            <a:ext cx="824765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Subject-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13" y="266217"/>
            <a:ext cx="6310843" cy="5677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1966452"/>
            <a:ext cx="4953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754" y="5983069"/>
            <a:ext cx="488010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19" y="228600"/>
            <a:ext cx="6260629" cy="5712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2286000"/>
            <a:ext cx="4586748" cy="289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252" y="5983069"/>
            <a:ext cx="765195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Send-এ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4" y="265409"/>
            <a:ext cx="8013075" cy="56781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7008" y="5410200"/>
            <a:ext cx="9906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8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4" y="400857"/>
            <a:ext cx="223967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400857"/>
            <a:ext cx="2490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786481" y="3102114"/>
            <a:ext cx="759551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548" y="243349"/>
            <a:ext cx="24236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3288" y="1143000"/>
            <a:ext cx="8382000" cy="533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সেবাদাতার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To-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145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604035" y="304800"/>
            <a:ext cx="193593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501444" y="2480608"/>
            <a:ext cx="81534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বিয়েতে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01445" y="304800"/>
            <a:ext cx="1355959" cy="6093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473315"/>
            <a:ext cx="43154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/০7/২০২০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96526" y="3473315"/>
            <a:ext cx="4375474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6" y="990600"/>
            <a:ext cx="1732548" cy="2194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66304" y="3429000"/>
            <a:ext cx="22860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34290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61" y="912292"/>
            <a:ext cx="1777100" cy="2270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39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4896" y="37207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........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6" y="1451695"/>
            <a:ext cx="5744496" cy="49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0645E-6 L 0 -0.0721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4114800"/>
            <a:ext cx="303325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-228600"/>
            <a:ext cx="43434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181600"/>
            <a:ext cx="7848600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/>
          <p:cNvSpPr/>
          <p:nvPr/>
        </p:nvSpPr>
        <p:spPr>
          <a:xfrm>
            <a:off x="503904" y="1219201"/>
            <a:ext cx="8153400" cy="1524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111204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75504" y="1676400"/>
            <a:ext cx="5410200" cy="3505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4372" y="2480608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367282" y="381000"/>
            <a:ext cx="6419632" cy="838200"/>
          </a:xfrm>
          <a:prstGeom prst="ribb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00600"/>
            <a:ext cx="85344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14" y="228600"/>
            <a:ext cx="6586479" cy="44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75074"/>
            <a:ext cx="85344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এড্রেস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9" y="304800"/>
            <a:ext cx="7996435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57200"/>
            <a:ext cx="53340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429071"/>
            <a:ext cx="85344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এড্রেস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www.yahoo.com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Enter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67"/>
          <a:stretch/>
        </p:blipFill>
        <p:spPr>
          <a:xfrm>
            <a:off x="1799304" y="228600"/>
            <a:ext cx="5562600" cy="5140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381000"/>
            <a:ext cx="14478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906869"/>
            <a:ext cx="48768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“Mail”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147"/>
            <a:ext cx="7167562" cy="55550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1371600"/>
            <a:ext cx="762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1609</TotalTime>
  <Words>272</Words>
  <Application>Microsoft Office PowerPoint</Application>
  <PresentationFormat>On-screen Show (4:3)</PresentationFormat>
  <Paragraphs>52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Corbel</vt:lpstr>
      <vt:lpstr>NikoshBAN</vt:lpstr>
      <vt:lpstr>Times New Roman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DMDSMHS</cp:lastModifiedBy>
  <cp:revision>171</cp:revision>
  <dcterms:created xsi:type="dcterms:W3CDTF">2006-08-16T00:00:00Z</dcterms:created>
  <dcterms:modified xsi:type="dcterms:W3CDTF">2020-07-05T16:35:02Z</dcterms:modified>
</cp:coreProperties>
</file>