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4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8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0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5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D091-5D2C-41A3-AEDA-C60CA6C7CDA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C6B0-71DB-4D73-B042-BA03626BB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jpg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408" y="0"/>
            <a:ext cx="14319503" cy="6611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60" y="1652778"/>
            <a:ext cx="3156966" cy="3156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5730" y="399195"/>
            <a:ext cx="6969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সালামু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3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65" y="4177257"/>
            <a:ext cx="11841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ভিয়েনা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সিআইএইচ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ট্রোজান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" y="479307"/>
            <a:ext cx="6402837" cy="3598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479307"/>
            <a:ext cx="5503765" cy="3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06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3198849"/>
            <a:ext cx="11841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0" y="213817"/>
            <a:ext cx="4485704" cy="2985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341349"/>
            <a:ext cx="413096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94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41" y="1146301"/>
            <a:ext cx="284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886" y="3524708"/>
            <a:ext cx="11650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8" y="0"/>
            <a:ext cx="4374642" cy="30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48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2" y="483081"/>
            <a:ext cx="841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লক্ষণসমূহঃ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7" y="1067857"/>
            <a:ext cx="2420493" cy="1522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6040" y="1413833"/>
            <a:ext cx="881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2679943"/>
            <a:ext cx="2587752" cy="1452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6040" y="3113563"/>
            <a:ext cx="592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6" y="4307327"/>
            <a:ext cx="1885534" cy="1809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6040" y="4732051"/>
            <a:ext cx="9226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91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641604"/>
            <a:ext cx="1962912" cy="1141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2616" y="745267"/>
            <a:ext cx="64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ইনষ্টল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1851660"/>
            <a:ext cx="1962912" cy="1275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2616" y="2001834"/>
            <a:ext cx="760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3195829"/>
            <a:ext cx="1962912" cy="1202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2616" y="3258437"/>
            <a:ext cx="9345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4525870"/>
            <a:ext cx="1962912" cy="14360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2616" y="4951490"/>
            <a:ext cx="934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708" y="91911"/>
            <a:ext cx="841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লক্ষণসমূহঃ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62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33" y="425097"/>
            <a:ext cx="801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1064867"/>
            <a:ext cx="1819656" cy="855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4268" y="1129315"/>
            <a:ext cx="687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2039684"/>
            <a:ext cx="1819656" cy="872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4268" y="2039684"/>
            <a:ext cx="644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Corrupt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31397"/>
            <a:ext cx="1819656" cy="935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5708" y="3055941"/>
            <a:ext cx="896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অচমকা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অবাঞ্চিত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4086575"/>
            <a:ext cx="1819656" cy="9517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5708" y="4091308"/>
            <a:ext cx="678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ডিসপ্লেকে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5038344"/>
            <a:ext cx="1819656" cy="10653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5708" y="5278640"/>
            <a:ext cx="721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ধীরগতি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73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48" y="470947"/>
            <a:ext cx="670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উপায়ঃ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456" y="4124236"/>
            <a:ext cx="11420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Update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হালনাগাদ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(Update)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55722"/>
            <a:ext cx="5924296" cy="2995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24" y="1055722"/>
            <a:ext cx="5616425" cy="29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41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724" y="498379"/>
            <a:ext cx="687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……………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" y="1083154"/>
            <a:ext cx="7258050" cy="4988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6472" y="2537050"/>
            <a:ext cx="445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AVG, Avast, McAfee, Kaspersky, Norton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69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9382" y="416083"/>
            <a:ext cx="2583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4096" y="1809644"/>
            <a:ext cx="687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" y="1514708"/>
            <a:ext cx="2066544" cy="1540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7792" y="4799709"/>
            <a:ext cx="796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" y="4029308"/>
            <a:ext cx="2066544" cy="1540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384" y="3055511"/>
            <a:ext cx="156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" y="5570111"/>
            <a:ext cx="156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07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2" y="525811"/>
            <a:ext cx="1080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1110586"/>
            <a:ext cx="1807464" cy="1019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0176" y="1211170"/>
            <a:ext cx="989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মেমোরীকার্ড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2201227"/>
            <a:ext cx="1807464" cy="935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176" y="2407199"/>
            <a:ext cx="989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0176" y="3452611"/>
            <a:ext cx="989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4688586"/>
            <a:ext cx="1807464" cy="1437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0176" y="4805923"/>
            <a:ext cx="989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3304003"/>
            <a:ext cx="1807464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7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" y="81224"/>
            <a:ext cx="12106654" cy="6138153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85345" y="127877"/>
            <a:ext cx="1210665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99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99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99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endParaRPr lang="en-US" sz="199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99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86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1344169"/>
            <a:ext cx="2200655" cy="1515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502921"/>
            <a:ext cx="2200654" cy="996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8025" y="665002"/>
            <a:ext cx="658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8025" y="1592920"/>
            <a:ext cx="859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হালনাগাদ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" y="2617631"/>
            <a:ext cx="1999297" cy="11771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7741" y="2860082"/>
            <a:ext cx="680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" y="3978096"/>
            <a:ext cx="1999297" cy="10247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7741" y="3905607"/>
            <a:ext cx="9299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সন্দেহজনক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8025" y="5382019"/>
            <a:ext cx="754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5" y="5066699"/>
            <a:ext cx="1999297" cy="1046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6400" y="19635"/>
            <a:ext cx="1080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30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" y="498726"/>
            <a:ext cx="11899011" cy="5514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3476" y="276096"/>
            <a:ext cx="2264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936" y="1533183"/>
            <a:ext cx="968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936" y="2407744"/>
            <a:ext cx="1100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302" y="3238741"/>
            <a:ext cx="1189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304" y="4210698"/>
            <a:ext cx="1189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936" y="5041695"/>
            <a:ext cx="8302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57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148" y="1328266"/>
            <a:ext cx="4212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230927"/>
            <a:ext cx="2993136" cy="2993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1312" y="643252"/>
            <a:ext cx="3715875" cy="2478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528" y="3330802"/>
            <a:ext cx="10552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0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1" y="-52898"/>
            <a:ext cx="12950889" cy="6859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Group 8"/>
          <p:cNvGrpSpPr/>
          <p:nvPr/>
        </p:nvGrpSpPr>
        <p:grpSpPr>
          <a:xfrm>
            <a:off x="2126180" y="1514757"/>
            <a:ext cx="8520048" cy="3392389"/>
            <a:chOff x="2126180" y="1514757"/>
            <a:chExt cx="8520048" cy="3392389"/>
          </a:xfrm>
        </p:grpSpPr>
        <p:sp>
          <p:nvSpPr>
            <p:cNvPr id="3" name="TextBox 2"/>
            <p:cNvSpPr txBox="1"/>
            <p:nvPr/>
          </p:nvSpPr>
          <p:spPr>
            <a:xfrm>
              <a:off x="2246282" y="1514757"/>
              <a:ext cx="83999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endParaRPr lang="en-US" sz="11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26180" y="3045098"/>
              <a:ext cx="83999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অসংখ্য</a:t>
              </a:r>
              <a:r>
                <a:rPr lang="en-US" sz="115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5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1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414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724" y="91285"/>
            <a:ext cx="3239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99973" y="1199281"/>
            <a:ext cx="438912" cy="5042899"/>
            <a:chOff x="5699973" y="1199281"/>
            <a:chExt cx="438912" cy="5042899"/>
          </a:xfrm>
        </p:grpSpPr>
        <p:cxnSp>
          <p:nvCxnSpPr>
            <p:cNvPr id="4" name="Straight Connector 3"/>
            <p:cNvCxnSpPr>
              <a:stCxn id="2" idx="2"/>
            </p:cNvCxnSpPr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 w="130175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 w="130175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 w="130175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34" y="1069467"/>
            <a:ext cx="3682936" cy="5048250"/>
          </a:xfrm>
          <a:prstGeom prst="rect">
            <a:avLst/>
          </a:prstGeom>
          <a:effectLst>
            <a:softEdge rad="393700"/>
          </a:effectLst>
        </p:spPr>
      </p:pic>
      <p:sp>
        <p:nvSpPr>
          <p:cNvPr id="10" name="TextBox 9"/>
          <p:cNvSpPr txBox="1"/>
          <p:nvPr/>
        </p:nvSpPr>
        <p:spPr>
          <a:xfrm>
            <a:off x="6680181" y="2697325"/>
            <a:ext cx="5400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88" y="267087"/>
            <a:ext cx="2642861" cy="2845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66392" y="3294484"/>
            <a:ext cx="542385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হাবিবুল্লাহ্</a:t>
            </a:r>
            <a:endParaRPr lang="en-US" sz="6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কনেশ্বর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এস.সি.এডওয়ার্ড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ডামুড্যা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শরীয়তপুর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০১৮৩৬৬২৪১৪৮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Habibullah.ksc@gmail.com</a:t>
            </a:r>
            <a:endParaRPr lang="en-US" sz="2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4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35" y="1285741"/>
            <a:ext cx="5700408" cy="4813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4" y="1213934"/>
            <a:ext cx="6331864" cy="5036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217" y="204281"/>
            <a:ext cx="10671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58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157" y="156600"/>
            <a:ext cx="6575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485" y="1391055"/>
            <a:ext cx="106712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3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13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endParaRPr lang="en-US" sz="13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44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267" y="613030"/>
            <a:ext cx="657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268" y="1336176"/>
            <a:ext cx="934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267" y="3174630"/>
            <a:ext cx="1142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267" y="3960290"/>
            <a:ext cx="1142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67" y="4737744"/>
            <a:ext cx="1142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268" y="2225744"/>
            <a:ext cx="934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94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4" y="522360"/>
            <a:ext cx="4026408" cy="5737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024" y="522360"/>
            <a:ext cx="536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024" y="1290456"/>
            <a:ext cx="8823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ভাইরাসঃ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2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245" y="3838929"/>
            <a:ext cx="11841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University of New Haven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ফ্রেড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কোহেন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425" y="132007"/>
            <a:ext cx="11862300" cy="3176570"/>
            <a:chOff x="179425" y="132007"/>
            <a:chExt cx="11862300" cy="31765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25" y="384048"/>
              <a:ext cx="4516426" cy="25077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3205" y="428344"/>
              <a:ext cx="4678520" cy="25786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851" y="132007"/>
              <a:ext cx="2667353" cy="317657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74123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235344"/>
            <a:ext cx="4611776" cy="3458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35344"/>
            <a:ext cx="4870704" cy="3493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245" y="3838929"/>
            <a:ext cx="11841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VIRUS: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Vital Information Resources Under Siege.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0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705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Habibullah Habib</dc:creator>
  <cp:lastModifiedBy>Md. Habibullah Habib</cp:lastModifiedBy>
  <cp:revision>35</cp:revision>
  <dcterms:created xsi:type="dcterms:W3CDTF">2020-07-04T14:27:08Z</dcterms:created>
  <dcterms:modified xsi:type="dcterms:W3CDTF">2020-07-05T11:14:09Z</dcterms:modified>
</cp:coreProperties>
</file>