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291" r:id="rId3"/>
    <p:sldId id="309" r:id="rId4"/>
    <p:sldId id="310" r:id="rId5"/>
    <p:sldId id="294" r:id="rId6"/>
    <p:sldId id="271" r:id="rId7"/>
    <p:sldId id="307" r:id="rId8"/>
    <p:sldId id="273" r:id="rId9"/>
    <p:sldId id="274" r:id="rId10"/>
    <p:sldId id="275" r:id="rId11"/>
    <p:sldId id="276" r:id="rId12"/>
    <p:sldId id="279" r:id="rId13"/>
    <p:sldId id="303" r:id="rId14"/>
    <p:sldId id="302" r:id="rId15"/>
    <p:sldId id="281" r:id="rId16"/>
    <p:sldId id="283" r:id="rId17"/>
    <p:sldId id="308" r:id="rId18"/>
    <p:sldId id="284" r:id="rId19"/>
    <p:sldId id="311" r:id="rId20"/>
    <p:sldId id="301" r:id="rId21"/>
    <p:sldId id="277" r:id="rId22"/>
    <p:sldId id="28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F63"/>
    <a:srgbClr val="FBB97C"/>
    <a:srgbClr val="A22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6" y="48"/>
      </p:cViewPr>
      <p:guideLst>
        <p:guide orient="horz" pos="42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9BFED-A07F-4359-BCD2-1E14684078C2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83E9E-63BC-4DC5-87DF-AAAF2651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4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9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8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1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2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2222-6137-4F9A-9CDB-F21B7F7859B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8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B9%E0%A7%81%E0%A6%97%E0%A6%B2%E0%A6%BF_%E0%A6%A8%E0%A6%A6%E0%A7%8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iki/%E0%A6%AB%E0%A6%BE%E0%A6%B0%E0%A6%BE%E0%A6%95%E0%A7%8D%E0%A6%95%E0%A6%BE_%E0%A6%AC%E0%A6%BE%E0%A6%81%E0%A6%A7" TargetMode="External"/><Relationship Id="rId4" Type="http://schemas.openxmlformats.org/officeDocument/2006/relationships/hyperlink" Target="https://bn.wikipedia.org/wiki/%E0%A6%AD%E0%A6%BE%E0%A6%B0%E0%A6%A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543868"/>
            <a:ext cx="1234110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স্বাগতম</a:t>
            </a:r>
            <a:endParaRPr lang="en-US" sz="23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AutoShape 2" descr="WISE CDT on Twitter: &quot;More watery webinars tomorrow from the ...">
            <a:extLst>
              <a:ext uri="{FF2B5EF4-FFF2-40B4-BE49-F238E27FC236}">
                <a16:creationId xmlns:a16="http://schemas.microsoft.com/office/drawing/2014/main" id="{011D655D-93D9-4D1C-AFF1-FF71D9CB7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649223" y="590988"/>
            <a:ext cx="876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 পানিদূষন প্রতিরোধের কৌশল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79247-8ADD-4F4E-B71A-A47EBDC512F1}"/>
              </a:ext>
            </a:extLst>
          </p:cNvPr>
          <p:cNvSpPr txBox="1"/>
          <p:nvPr/>
        </p:nvSpPr>
        <p:spPr>
          <a:xfrm>
            <a:off x="7486202" y="1347809"/>
            <a:ext cx="424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জনসচেতনতা বৃদ্ধি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00C91-5016-47D3-B522-CB5CAE0D28FD}"/>
              </a:ext>
            </a:extLst>
          </p:cNvPr>
          <p:cNvSpPr txBox="1"/>
          <p:nvPr/>
        </p:nvSpPr>
        <p:spPr>
          <a:xfrm>
            <a:off x="5697415" y="1943001"/>
            <a:ext cx="6035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প্রিন্ট ও ইলেকট্রনিক মিডিয়া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03021-E4E0-43A6-85DC-AD0F9CAC6365}"/>
              </a:ext>
            </a:extLst>
          </p:cNvPr>
          <p:cNvSpPr txBox="1"/>
          <p:nvPr/>
        </p:nvSpPr>
        <p:spPr>
          <a:xfrm>
            <a:off x="5158986" y="2619007"/>
            <a:ext cx="6573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স্কুল, কলেজে প্রচার প্রচারনা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70E42-8B2A-4349-BADB-20FCC5ACEB19}"/>
              </a:ext>
            </a:extLst>
          </p:cNvPr>
          <p:cNvSpPr txBox="1"/>
          <p:nvPr/>
        </p:nvSpPr>
        <p:spPr>
          <a:xfrm>
            <a:off x="4670472" y="3295013"/>
            <a:ext cx="706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সেমিনার ,সিম্পোজিয়াম ,র‍্যালি  করা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29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3296084" y="2600821"/>
            <a:ext cx="694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পানি দূষণ রোধের উপায় সমূহ বর্ননা কর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5D07E-D9B5-4E4F-B59F-A5C09259A014}"/>
              </a:ext>
            </a:extLst>
          </p:cNvPr>
          <p:cNvSpPr txBox="1"/>
          <p:nvPr/>
        </p:nvSpPr>
        <p:spPr>
          <a:xfrm>
            <a:off x="2625707" y="1052653"/>
            <a:ext cx="866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একক কাজ                                          ৩ 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002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892221" y="265752"/>
            <a:ext cx="559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</a:t>
            </a:r>
            <a:r>
              <a:rPr lang="en-US" sz="3200" dirty="0"/>
              <a:t> </a:t>
            </a:r>
            <a:r>
              <a:rPr lang="bn-BD" sz="3200" dirty="0"/>
              <a:t> পানি উৎসে হুমকি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79247-8ADD-4F4E-B71A-A47EBDC512F1}"/>
              </a:ext>
            </a:extLst>
          </p:cNvPr>
          <p:cNvSpPr txBox="1"/>
          <p:nvPr/>
        </p:nvSpPr>
        <p:spPr>
          <a:xfrm>
            <a:off x="4652136" y="4370683"/>
            <a:ext cx="434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এই চিত্র গুলি কিসের ?</a:t>
            </a:r>
            <a:endParaRPr lang="en-US" sz="3200" dirty="0"/>
          </a:p>
        </p:txBody>
      </p:sp>
      <p:pic>
        <p:nvPicPr>
          <p:cNvPr id="2050" name="Picture 2" descr="Effects | Facts – Climate Change: Vital Signs of the Planet">
            <a:extLst>
              <a:ext uri="{FF2B5EF4-FFF2-40B4-BE49-F238E27FC236}">
                <a16:creationId xmlns:a16="http://schemas.microsoft.com/office/drawing/2014/main" id="{6CD9EE73-B84F-406F-9EE4-7E94832E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21" y="943730"/>
            <a:ext cx="6772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7A6EF3-587B-41BB-80D7-B59A7F304DE2}"/>
              </a:ext>
            </a:extLst>
          </p:cNvPr>
          <p:cNvSpPr txBox="1"/>
          <p:nvPr/>
        </p:nvSpPr>
        <p:spPr>
          <a:xfrm>
            <a:off x="4793130" y="4955458"/>
            <a:ext cx="369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জলবায়ু পরিবর্তনের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13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892221" y="265752"/>
            <a:ext cx="559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</a:t>
            </a:r>
            <a:r>
              <a:rPr lang="en-US" sz="3200" dirty="0"/>
              <a:t> </a:t>
            </a:r>
            <a:r>
              <a:rPr lang="bn-BD" sz="3200" dirty="0"/>
              <a:t> পানি উৎসে হুমকি</a:t>
            </a:r>
            <a:endParaRPr lang="en-US" sz="3200" dirty="0"/>
          </a:p>
        </p:txBody>
      </p:sp>
      <p:pic>
        <p:nvPicPr>
          <p:cNvPr id="3074" name="Picture 2" descr="Assam, Meghalaya seek Centre's assistance to deal with flood aftermath">
            <a:extLst>
              <a:ext uri="{FF2B5EF4-FFF2-40B4-BE49-F238E27FC236}">
                <a16:creationId xmlns:a16="http://schemas.microsoft.com/office/drawing/2014/main" id="{A973300F-7F41-42BB-947A-F8E8C072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93" y="2050537"/>
            <a:ext cx="6258603" cy="37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462B6D-A34D-4F0A-993B-782EF70A7B0F}"/>
              </a:ext>
            </a:extLst>
          </p:cNvPr>
          <p:cNvSpPr txBox="1"/>
          <p:nvPr/>
        </p:nvSpPr>
        <p:spPr>
          <a:xfrm>
            <a:off x="148264" y="330663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বন্যা ও মাটির ক্ষয়জনিত কারনে হুমকি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54EFA-6378-470B-85D0-67DB9ED95A5F}"/>
              </a:ext>
            </a:extLst>
          </p:cNvPr>
          <p:cNvSpPr txBox="1"/>
          <p:nvPr/>
        </p:nvSpPr>
        <p:spPr>
          <a:xfrm>
            <a:off x="456319" y="2027290"/>
            <a:ext cx="4871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চিত্রটি থেকে পানি দূষনের কোন হুমকি বোঝা যাচ্ছে?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93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892221" y="265752"/>
            <a:ext cx="559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</a:t>
            </a:r>
            <a:r>
              <a:rPr lang="en-US" sz="3200" dirty="0"/>
              <a:t> </a:t>
            </a:r>
            <a:r>
              <a:rPr lang="bn-BD" sz="3200" dirty="0"/>
              <a:t> পানি উৎসে হুমকি</a:t>
            </a:r>
            <a:endParaRPr lang="en-US" sz="3200" dirty="0"/>
          </a:p>
        </p:txBody>
      </p:sp>
      <p:pic>
        <p:nvPicPr>
          <p:cNvPr id="1026" name="Picture 2" descr="BIWTA to add 12 more excavators by December | Dhaka Tribune">
            <a:extLst>
              <a:ext uri="{FF2B5EF4-FFF2-40B4-BE49-F238E27FC236}">
                <a16:creationId xmlns:a16="http://schemas.microsoft.com/office/drawing/2014/main" id="{D87CDF70-ABC2-4D79-8451-F75EA73FA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18" y="1783875"/>
            <a:ext cx="5767754" cy="36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D157F-FF39-434F-92B8-346F6B9C864B}"/>
              </a:ext>
            </a:extLst>
          </p:cNvPr>
          <p:cNvSpPr txBox="1"/>
          <p:nvPr/>
        </p:nvSpPr>
        <p:spPr>
          <a:xfrm>
            <a:off x="456319" y="3422808"/>
            <a:ext cx="4618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নদী দখল করার কারনে পানির উৎস হুমকির মুখে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2D5D0-0A84-40D9-BB75-3F07DC70C6D9}"/>
              </a:ext>
            </a:extLst>
          </p:cNvPr>
          <p:cNvSpPr txBox="1"/>
          <p:nvPr/>
        </p:nvSpPr>
        <p:spPr>
          <a:xfrm>
            <a:off x="456319" y="2027290"/>
            <a:ext cx="4871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চিত্রটি থেকে পানি দূষনের কোন হুমকি বোঝা যাচ্ছে?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25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623279" y="590988"/>
            <a:ext cx="876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</a:t>
            </a:r>
            <a:r>
              <a:rPr lang="en-US" sz="3200" dirty="0"/>
              <a:t> </a:t>
            </a:r>
            <a:r>
              <a:rPr lang="bn-BD" sz="3200" dirty="0"/>
              <a:t> পানি উৎসে হুমকি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36BFB-FEC1-4CDA-A917-F55907D709B4}"/>
              </a:ext>
            </a:extLst>
          </p:cNvPr>
          <p:cNvSpPr txBox="1"/>
          <p:nvPr/>
        </p:nvSpPr>
        <p:spPr>
          <a:xfrm>
            <a:off x="965162" y="4305603"/>
            <a:ext cx="5734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 রকম কিছু নদী হল করতোয়া, বিবিয়ানা ,শাখা বরাক</a:t>
            </a:r>
            <a:endParaRPr lang="en-US" sz="3200" dirty="0"/>
          </a:p>
        </p:txBody>
      </p:sp>
      <p:pic>
        <p:nvPicPr>
          <p:cNvPr id="1026" name="Picture 2" descr="ঈদে পাকশী হার্ডিঞ্জ ব্রিজে মানুষের ...">
            <a:extLst>
              <a:ext uri="{FF2B5EF4-FFF2-40B4-BE49-F238E27FC236}">
                <a16:creationId xmlns:a16="http://schemas.microsoft.com/office/drawing/2014/main" id="{722FE4AE-C9DF-4DBA-8C97-0D6F554A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54" y="1491825"/>
            <a:ext cx="5084771" cy="33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8A6F6-57DD-4A8D-84F0-C1E260A5F1C5}"/>
              </a:ext>
            </a:extLst>
          </p:cNvPr>
          <p:cNvSpPr txBox="1"/>
          <p:nvPr/>
        </p:nvSpPr>
        <p:spPr>
          <a:xfrm>
            <a:off x="965162" y="2890391"/>
            <a:ext cx="4618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নদী শুকিয়ে যাবার কারনে পানির উৎস হুমকির মুখে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125E2-BC84-468B-A16F-6ED4FCBFE157}"/>
              </a:ext>
            </a:extLst>
          </p:cNvPr>
          <p:cNvSpPr txBox="1"/>
          <p:nvPr/>
        </p:nvSpPr>
        <p:spPr>
          <a:xfrm>
            <a:off x="965162" y="1562276"/>
            <a:ext cx="4871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চিত্রটি থেকে পানি দূষনের কোন হুমকি বোঝা যাচ্ছে?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02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623279" y="590988"/>
            <a:ext cx="876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</a:t>
            </a:r>
            <a:r>
              <a:rPr lang="en-US" sz="3200" dirty="0"/>
              <a:t> </a:t>
            </a:r>
            <a:r>
              <a:rPr lang="bn-BD" sz="3200" dirty="0"/>
              <a:t> পানি উৎসে হুমকি</a:t>
            </a:r>
            <a:endParaRPr lang="en-US" sz="3200" dirty="0"/>
          </a:p>
        </p:txBody>
      </p:sp>
      <p:pic>
        <p:nvPicPr>
          <p:cNvPr id="3074" name="Picture 2" descr="ডাস্টবিন আছে ব্যবহার নেই ,ময়লা পড়ে ...">
            <a:extLst>
              <a:ext uri="{FF2B5EF4-FFF2-40B4-BE49-F238E27FC236}">
                <a16:creationId xmlns:a16="http://schemas.microsoft.com/office/drawing/2014/main" id="{B3BD858A-A9DA-4706-B78C-A5D16F9C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47" y="2038059"/>
            <a:ext cx="4757005" cy="23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C911C-90F6-40DE-868A-6465D1850D75}"/>
              </a:ext>
            </a:extLst>
          </p:cNvPr>
          <p:cNvSpPr txBox="1"/>
          <p:nvPr/>
        </p:nvSpPr>
        <p:spPr>
          <a:xfrm>
            <a:off x="1668024" y="3125692"/>
            <a:ext cx="6139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অপরিকল্পিত বর্জ্য ব্যবস্থাপনার </a:t>
            </a:r>
            <a:endParaRPr lang="en-US" sz="3200" dirty="0"/>
          </a:p>
          <a:p>
            <a:r>
              <a:rPr lang="bn-BD" sz="3200" dirty="0"/>
              <a:t>কারনে পানির উৎস হুমকির মুখে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5D5EA-E7E9-4305-A060-50A134C762C0}"/>
              </a:ext>
            </a:extLst>
          </p:cNvPr>
          <p:cNvSpPr txBox="1"/>
          <p:nvPr/>
        </p:nvSpPr>
        <p:spPr>
          <a:xfrm>
            <a:off x="2358453" y="1920634"/>
            <a:ext cx="4871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চিত্রটি থেকে পানি দূষনের কোন হুমকি বোঝা যাচ্ছে?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DE748-ADC6-4ACC-B378-12F0E786766F}"/>
              </a:ext>
            </a:extLst>
          </p:cNvPr>
          <p:cNvSpPr txBox="1"/>
          <p:nvPr/>
        </p:nvSpPr>
        <p:spPr>
          <a:xfrm>
            <a:off x="1414072" y="4505713"/>
            <a:ext cx="9674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তোমরা কী বলতে পারবে অপরিকল্পিত বর্জ্য ব্যবস্থাপনার কারনে পানির উৎস কীভাবে  হুমকির মুখে পড়ে?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2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ntainer Scrap Stock Vectors, Images &amp; Vector Art | Shutterstock">
            <a:extLst>
              <a:ext uri="{FF2B5EF4-FFF2-40B4-BE49-F238E27FC236}">
                <a16:creationId xmlns:a16="http://schemas.microsoft.com/office/drawing/2014/main" id="{66B5A7EB-56B8-4CB2-860F-96A7F458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7" y="2277799"/>
            <a:ext cx="3152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623279" y="590988"/>
            <a:ext cx="876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</a:t>
            </a:r>
            <a:r>
              <a:rPr lang="en-US" sz="3200" dirty="0"/>
              <a:t> </a:t>
            </a:r>
            <a:r>
              <a:rPr lang="bn-BD" sz="3200" dirty="0"/>
              <a:t> পানি উৎসে হুমকি</a:t>
            </a:r>
            <a:endParaRPr lang="en-US" sz="3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C28D236-56D3-4598-A897-77B2AF59912D}"/>
              </a:ext>
            </a:extLst>
          </p:cNvPr>
          <p:cNvSpPr/>
          <p:nvPr/>
        </p:nvSpPr>
        <p:spPr>
          <a:xfrm rot="169532">
            <a:off x="2362955" y="4695599"/>
            <a:ext cx="9861767" cy="1069018"/>
          </a:xfrm>
          <a:custGeom>
            <a:avLst/>
            <a:gdLst>
              <a:gd name="connsiteX0" fmla="*/ 1958177 w 2099615"/>
              <a:gd name="connsiteY0" fmla="*/ 708 h 1069018"/>
              <a:gd name="connsiteX1" fmla="*/ 1981263 w 2099615"/>
              <a:gd name="connsiteY1" fmla="*/ 12011 h 1069018"/>
              <a:gd name="connsiteX2" fmla="*/ 2024823 w 2099615"/>
              <a:gd name="connsiteY2" fmla="*/ 118901 h 1069018"/>
              <a:gd name="connsiteX3" fmla="*/ 2025063 w 2099615"/>
              <a:gd name="connsiteY3" fmla="*/ 119165 h 1069018"/>
              <a:gd name="connsiteX4" fmla="*/ 2059458 w 2099615"/>
              <a:gd name="connsiteY4" fmla="*/ 157005 h 1069018"/>
              <a:gd name="connsiteX5" fmla="*/ 2080726 w 2099615"/>
              <a:gd name="connsiteY5" fmla="*/ 222640 h 1069018"/>
              <a:gd name="connsiteX6" fmla="*/ 2078224 w 2099615"/>
              <a:gd name="connsiteY6" fmla="*/ 335131 h 1069018"/>
              <a:gd name="connsiteX7" fmla="*/ 2096503 w 2099615"/>
              <a:gd name="connsiteY7" fmla="*/ 507125 h 1069018"/>
              <a:gd name="connsiteX8" fmla="*/ 2010878 w 2099615"/>
              <a:gd name="connsiteY8" fmla="*/ 657681 h 1069018"/>
              <a:gd name="connsiteX9" fmla="*/ 1980225 w 2099615"/>
              <a:gd name="connsiteY9" fmla="*/ 786688 h 1069018"/>
              <a:gd name="connsiteX10" fmla="*/ 1875864 w 2099615"/>
              <a:gd name="connsiteY10" fmla="*/ 802308 h 1069018"/>
              <a:gd name="connsiteX11" fmla="*/ 1801286 w 2099615"/>
              <a:gd name="connsiteY11" fmla="*/ 939935 h 1069018"/>
              <a:gd name="connsiteX12" fmla="*/ 1691630 w 2099615"/>
              <a:gd name="connsiteY12" fmla="*/ 855928 h 1069018"/>
              <a:gd name="connsiteX13" fmla="*/ 1528741 w 2099615"/>
              <a:gd name="connsiteY13" fmla="*/ 772928 h 1069018"/>
              <a:gd name="connsiteX14" fmla="*/ 1505220 w 2099615"/>
              <a:gd name="connsiteY14" fmla="*/ 770140 h 1069018"/>
              <a:gd name="connsiteX15" fmla="*/ 1498067 w 2099615"/>
              <a:gd name="connsiteY15" fmla="*/ 764046 h 1069018"/>
              <a:gd name="connsiteX16" fmla="*/ 1497402 w 2099615"/>
              <a:gd name="connsiteY16" fmla="*/ 769814 h 1069018"/>
              <a:gd name="connsiteX17" fmla="*/ 1474924 w 2099615"/>
              <a:gd name="connsiteY17" fmla="*/ 827861 h 1069018"/>
              <a:gd name="connsiteX18" fmla="*/ 1370563 w 2099615"/>
              <a:gd name="connsiteY18" fmla="*/ 843481 h 1069018"/>
              <a:gd name="connsiteX19" fmla="*/ 1295985 w 2099615"/>
              <a:gd name="connsiteY19" fmla="*/ 981108 h 1069018"/>
              <a:gd name="connsiteX20" fmla="*/ 1186329 w 2099615"/>
              <a:gd name="connsiteY20" fmla="*/ 897101 h 1069018"/>
              <a:gd name="connsiteX21" fmla="*/ 1023440 w 2099615"/>
              <a:gd name="connsiteY21" fmla="*/ 814101 h 1069018"/>
              <a:gd name="connsiteX22" fmla="*/ 999919 w 2099615"/>
              <a:gd name="connsiteY22" fmla="*/ 811313 h 1069018"/>
              <a:gd name="connsiteX23" fmla="*/ 992766 w 2099615"/>
              <a:gd name="connsiteY23" fmla="*/ 805219 h 1069018"/>
              <a:gd name="connsiteX24" fmla="*/ 992102 w 2099615"/>
              <a:gd name="connsiteY24" fmla="*/ 810987 h 1069018"/>
              <a:gd name="connsiteX25" fmla="*/ 969623 w 2099615"/>
              <a:gd name="connsiteY25" fmla="*/ 869034 h 1069018"/>
              <a:gd name="connsiteX26" fmla="*/ 865262 w 2099615"/>
              <a:gd name="connsiteY26" fmla="*/ 884654 h 1069018"/>
              <a:gd name="connsiteX27" fmla="*/ 790684 w 2099615"/>
              <a:gd name="connsiteY27" fmla="*/ 1022281 h 1069018"/>
              <a:gd name="connsiteX28" fmla="*/ 681028 w 2099615"/>
              <a:gd name="connsiteY28" fmla="*/ 938274 h 1069018"/>
              <a:gd name="connsiteX29" fmla="*/ 549487 w 2099615"/>
              <a:gd name="connsiteY29" fmla="*/ 924925 h 1069018"/>
              <a:gd name="connsiteX30" fmla="*/ 540902 w 2099615"/>
              <a:gd name="connsiteY30" fmla="*/ 909416 h 1069018"/>
              <a:gd name="connsiteX31" fmla="*/ 540596 w 2099615"/>
              <a:gd name="connsiteY31" fmla="*/ 910207 h 1069018"/>
              <a:gd name="connsiteX32" fmla="*/ 436235 w 2099615"/>
              <a:gd name="connsiteY32" fmla="*/ 925827 h 1069018"/>
              <a:gd name="connsiteX33" fmla="*/ 361657 w 2099615"/>
              <a:gd name="connsiteY33" fmla="*/ 1063454 h 1069018"/>
              <a:gd name="connsiteX34" fmla="*/ 252001 w 2099615"/>
              <a:gd name="connsiteY34" fmla="*/ 979447 h 1069018"/>
              <a:gd name="connsiteX35" fmla="*/ 89112 w 2099615"/>
              <a:gd name="connsiteY35" fmla="*/ 896447 h 1069018"/>
              <a:gd name="connsiteX36" fmla="*/ 17494 w 2099615"/>
              <a:gd name="connsiteY36" fmla="*/ 804083 h 1069018"/>
              <a:gd name="connsiteX37" fmla="*/ 32797 w 2099615"/>
              <a:gd name="connsiteY37" fmla="*/ 679408 h 1069018"/>
              <a:gd name="connsiteX38" fmla="*/ 482 w 2099615"/>
              <a:gd name="connsiteY38" fmla="*/ 551494 h 1069018"/>
              <a:gd name="connsiteX39" fmla="*/ 59498 w 2099615"/>
              <a:gd name="connsiteY39" fmla="*/ 437801 h 1069018"/>
              <a:gd name="connsiteX40" fmla="*/ 60062 w 2099615"/>
              <a:gd name="connsiteY40" fmla="*/ 434804 h 1069018"/>
              <a:gd name="connsiteX41" fmla="*/ 86351 w 2099615"/>
              <a:gd name="connsiteY41" fmla="*/ 271538 h 1069018"/>
              <a:gd name="connsiteX42" fmla="*/ 214239 w 2099615"/>
              <a:gd name="connsiteY42" fmla="*/ 234238 h 1069018"/>
              <a:gd name="connsiteX43" fmla="*/ 214268 w 2099615"/>
              <a:gd name="connsiteY43" fmla="*/ 234175 h 1069018"/>
              <a:gd name="connsiteX44" fmla="*/ 239701 w 2099615"/>
              <a:gd name="connsiteY44" fmla="*/ 178076 h 1069018"/>
              <a:gd name="connsiteX45" fmla="*/ 343180 w 2099615"/>
              <a:gd name="connsiteY45" fmla="*/ 195516 h 1069018"/>
              <a:gd name="connsiteX46" fmla="*/ 343639 w 2099615"/>
              <a:gd name="connsiteY46" fmla="*/ 194461 h 1069018"/>
              <a:gd name="connsiteX47" fmla="*/ 363839 w 2099615"/>
              <a:gd name="connsiteY47" fmla="*/ 148063 h 1069018"/>
              <a:gd name="connsiteX48" fmla="*/ 393423 w 2099615"/>
              <a:gd name="connsiteY48" fmla="*/ 124810 h 1069018"/>
              <a:gd name="connsiteX49" fmla="*/ 428046 w 2099615"/>
              <a:gd name="connsiteY49" fmla="*/ 133247 h 1069018"/>
              <a:gd name="connsiteX50" fmla="*/ 454932 w 2099615"/>
              <a:gd name="connsiteY50" fmla="*/ 173509 h 1069018"/>
              <a:gd name="connsiteX51" fmla="*/ 455734 w 2099615"/>
              <a:gd name="connsiteY51" fmla="*/ 174711 h 1069018"/>
              <a:gd name="connsiteX52" fmla="*/ 518548 w 2099615"/>
              <a:gd name="connsiteY52" fmla="*/ 124227 h 1069018"/>
              <a:gd name="connsiteX53" fmla="*/ 541634 w 2099615"/>
              <a:gd name="connsiteY53" fmla="*/ 135530 h 1069018"/>
              <a:gd name="connsiteX54" fmla="*/ 557445 w 2099615"/>
              <a:gd name="connsiteY54" fmla="*/ 153622 h 1069018"/>
              <a:gd name="connsiteX55" fmla="*/ 567567 w 2099615"/>
              <a:gd name="connsiteY55" fmla="*/ 173031 h 1069018"/>
              <a:gd name="connsiteX56" fmla="*/ 575952 w 2099615"/>
              <a:gd name="connsiteY56" fmla="*/ 167693 h 1069018"/>
              <a:gd name="connsiteX57" fmla="*/ 643266 w 2099615"/>
              <a:gd name="connsiteY57" fmla="*/ 193065 h 1069018"/>
              <a:gd name="connsiteX58" fmla="*/ 643294 w 2099615"/>
              <a:gd name="connsiteY58" fmla="*/ 193002 h 1069018"/>
              <a:gd name="connsiteX59" fmla="*/ 668728 w 2099615"/>
              <a:gd name="connsiteY59" fmla="*/ 136903 h 1069018"/>
              <a:gd name="connsiteX60" fmla="*/ 772207 w 2099615"/>
              <a:gd name="connsiteY60" fmla="*/ 154343 h 1069018"/>
              <a:gd name="connsiteX61" fmla="*/ 772666 w 2099615"/>
              <a:gd name="connsiteY61" fmla="*/ 153288 h 1069018"/>
              <a:gd name="connsiteX62" fmla="*/ 792866 w 2099615"/>
              <a:gd name="connsiteY62" fmla="*/ 106890 h 1069018"/>
              <a:gd name="connsiteX63" fmla="*/ 822450 w 2099615"/>
              <a:gd name="connsiteY63" fmla="*/ 83637 h 1069018"/>
              <a:gd name="connsiteX64" fmla="*/ 857073 w 2099615"/>
              <a:gd name="connsiteY64" fmla="*/ 92074 h 1069018"/>
              <a:gd name="connsiteX65" fmla="*/ 883959 w 2099615"/>
              <a:gd name="connsiteY65" fmla="*/ 132336 h 1069018"/>
              <a:gd name="connsiteX66" fmla="*/ 884761 w 2099615"/>
              <a:gd name="connsiteY66" fmla="*/ 133538 h 1069018"/>
              <a:gd name="connsiteX67" fmla="*/ 947575 w 2099615"/>
              <a:gd name="connsiteY67" fmla="*/ 83054 h 1069018"/>
              <a:gd name="connsiteX68" fmla="*/ 970661 w 2099615"/>
              <a:gd name="connsiteY68" fmla="*/ 94357 h 1069018"/>
              <a:gd name="connsiteX69" fmla="*/ 1014221 w 2099615"/>
              <a:gd name="connsiteY69" fmla="*/ 201247 h 1069018"/>
              <a:gd name="connsiteX70" fmla="*/ 1014461 w 2099615"/>
              <a:gd name="connsiteY70" fmla="*/ 201511 h 1069018"/>
              <a:gd name="connsiteX71" fmla="*/ 1016398 w 2099615"/>
              <a:gd name="connsiteY71" fmla="*/ 203642 h 1069018"/>
              <a:gd name="connsiteX72" fmla="*/ 1020679 w 2099615"/>
              <a:gd name="connsiteY72" fmla="*/ 189192 h 1069018"/>
              <a:gd name="connsiteX73" fmla="*/ 1148567 w 2099615"/>
              <a:gd name="connsiteY73" fmla="*/ 151892 h 1069018"/>
              <a:gd name="connsiteX74" fmla="*/ 1148596 w 2099615"/>
              <a:gd name="connsiteY74" fmla="*/ 151829 h 1069018"/>
              <a:gd name="connsiteX75" fmla="*/ 1174029 w 2099615"/>
              <a:gd name="connsiteY75" fmla="*/ 95730 h 1069018"/>
              <a:gd name="connsiteX76" fmla="*/ 1277508 w 2099615"/>
              <a:gd name="connsiteY76" fmla="*/ 113170 h 1069018"/>
              <a:gd name="connsiteX77" fmla="*/ 1277967 w 2099615"/>
              <a:gd name="connsiteY77" fmla="*/ 112115 h 1069018"/>
              <a:gd name="connsiteX78" fmla="*/ 1298167 w 2099615"/>
              <a:gd name="connsiteY78" fmla="*/ 65717 h 1069018"/>
              <a:gd name="connsiteX79" fmla="*/ 1327751 w 2099615"/>
              <a:gd name="connsiteY79" fmla="*/ 42464 h 1069018"/>
              <a:gd name="connsiteX80" fmla="*/ 1362374 w 2099615"/>
              <a:gd name="connsiteY80" fmla="*/ 50901 h 1069018"/>
              <a:gd name="connsiteX81" fmla="*/ 1389260 w 2099615"/>
              <a:gd name="connsiteY81" fmla="*/ 91163 h 1069018"/>
              <a:gd name="connsiteX82" fmla="*/ 1390062 w 2099615"/>
              <a:gd name="connsiteY82" fmla="*/ 92365 h 1069018"/>
              <a:gd name="connsiteX83" fmla="*/ 1452876 w 2099615"/>
              <a:gd name="connsiteY83" fmla="*/ 41881 h 1069018"/>
              <a:gd name="connsiteX84" fmla="*/ 1475962 w 2099615"/>
              <a:gd name="connsiteY84" fmla="*/ 53184 h 1069018"/>
              <a:gd name="connsiteX85" fmla="*/ 1519522 w 2099615"/>
              <a:gd name="connsiteY85" fmla="*/ 160074 h 1069018"/>
              <a:gd name="connsiteX86" fmla="*/ 1519762 w 2099615"/>
              <a:gd name="connsiteY86" fmla="*/ 160338 h 1069018"/>
              <a:gd name="connsiteX87" fmla="*/ 1521699 w 2099615"/>
              <a:gd name="connsiteY87" fmla="*/ 162469 h 1069018"/>
              <a:gd name="connsiteX88" fmla="*/ 1525980 w 2099615"/>
              <a:gd name="connsiteY88" fmla="*/ 148019 h 1069018"/>
              <a:gd name="connsiteX89" fmla="*/ 1653868 w 2099615"/>
              <a:gd name="connsiteY89" fmla="*/ 110719 h 1069018"/>
              <a:gd name="connsiteX90" fmla="*/ 1653896 w 2099615"/>
              <a:gd name="connsiteY90" fmla="*/ 110656 h 1069018"/>
              <a:gd name="connsiteX91" fmla="*/ 1679330 w 2099615"/>
              <a:gd name="connsiteY91" fmla="*/ 54557 h 1069018"/>
              <a:gd name="connsiteX92" fmla="*/ 1782809 w 2099615"/>
              <a:gd name="connsiteY92" fmla="*/ 71997 h 1069018"/>
              <a:gd name="connsiteX93" fmla="*/ 1783268 w 2099615"/>
              <a:gd name="connsiteY93" fmla="*/ 70942 h 1069018"/>
              <a:gd name="connsiteX94" fmla="*/ 1803468 w 2099615"/>
              <a:gd name="connsiteY94" fmla="*/ 24544 h 1069018"/>
              <a:gd name="connsiteX95" fmla="*/ 1833052 w 2099615"/>
              <a:gd name="connsiteY95" fmla="*/ 1291 h 1069018"/>
              <a:gd name="connsiteX96" fmla="*/ 1867675 w 2099615"/>
              <a:gd name="connsiteY96" fmla="*/ 9728 h 1069018"/>
              <a:gd name="connsiteX97" fmla="*/ 1894561 w 2099615"/>
              <a:gd name="connsiteY97" fmla="*/ 49990 h 1069018"/>
              <a:gd name="connsiteX98" fmla="*/ 1895363 w 2099615"/>
              <a:gd name="connsiteY98" fmla="*/ 51192 h 1069018"/>
              <a:gd name="connsiteX99" fmla="*/ 1958177 w 2099615"/>
              <a:gd name="connsiteY99" fmla="*/ 708 h 10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099615" h="1069018">
                <a:moveTo>
                  <a:pt x="1958177" y="708"/>
                </a:moveTo>
                <a:cubicBezTo>
                  <a:pt x="1965986" y="1998"/>
                  <a:pt x="1973779" y="5722"/>
                  <a:pt x="1981263" y="12011"/>
                </a:cubicBezTo>
                <a:cubicBezTo>
                  <a:pt x="2004073" y="31175"/>
                  <a:pt x="2020429" y="71297"/>
                  <a:pt x="2024823" y="118901"/>
                </a:cubicBezTo>
                <a:lnTo>
                  <a:pt x="2025063" y="119165"/>
                </a:lnTo>
                <a:lnTo>
                  <a:pt x="2059458" y="157005"/>
                </a:lnTo>
                <a:cubicBezTo>
                  <a:pt x="2069070" y="174840"/>
                  <a:pt x="2076454" y="197263"/>
                  <a:pt x="2080726" y="222640"/>
                </a:cubicBezTo>
                <a:cubicBezTo>
                  <a:pt x="2086936" y="259481"/>
                  <a:pt x="2086051" y="299493"/>
                  <a:pt x="2078224" y="335131"/>
                </a:cubicBezTo>
                <a:cubicBezTo>
                  <a:pt x="2097464" y="384003"/>
                  <a:pt x="2104192" y="447358"/>
                  <a:pt x="2096503" y="507125"/>
                </a:cubicBezTo>
                <a:cubicBezTo>
                  <a:pt x="2086280" y="586582"/>
                  <a:pt x="2052439" y="646086"/>
                  <a:pt x="2010878" y="657681"/>
                </a:cubicBezTo>
                <a:cubicBezTo>
                  <a:pt x="2010679" y="707276"/>
                  <a:pt x="1999496" y="754311"/>
                  <a:pt x="1980225" y="786688"/>
                </a:cubicBezTo>
                <a:cubicBezTo>
                  <a:pt x="1950946" y="835889"/>
                  <a:pt x="1908653" y="842211"/>
                  <a:pt x="1875864" y="802308"/>
                </a:cubicBezTo>
                <a:cubicBezTo>
                  <a:pt x="1865260" y="870848"/>
                  <a:pt x="1836866" y="923243"/>
                  <a:pt x="1801286" y="939935"/>
                </a:cubicBezTo>
                <a:cubicBezTo>
                  <a:pt x="1759358" y="959602"/>
                  <a:pt x="1715600" y="926087"/>
                  <a:pt x="1691630" y="855928"/>
                </a:cubicBezTo>
                <a:cubicBezTo>
                  <a:pt x="1635056" y="922521"/>
                  <a:pt x="1561575" y="885090"/>
                  <a:pt x="1528741" y="772928"/>
                </a:cubicBezTo>
                <a:cubicBezTo>
                  <a:pt x="1520678" y="774771"/>
                  <a:pt x="1512737" y="773712"/>
                  <a:pt x="1505220" y="770140"/>
                </a:cubicBezTo>
                <a:lnTo>
                  <a:pt x="1498067" y="764046"/>
                </a:lnTo>
                <a:lnTo>
                  <a:pt x="1497402" y="769814"/>
                </a:lnTo>
                <a:cubicBezTo>
                  <a:pt x="1492173" y="791819"/>
                  <a:pt x="1484559" y="811672"/>
                  <a:pt x="1474924" y="827861"/>
                </a:cubicBezTo>
                <a:cubicBezTo>
                  <a:pt x="1445645" y="877062"/>
                  <a:pt x="1403352" y="883384"/>
                  <a:pt x="1370563" y="843481"/>
                </a:cubicBezTo>
                <a:cubicBezTo>
                  <a:pt x="1359959" y="912021"/>
                  <a:pt x="1331565" y="964416"/>
                  <a:pt x="1295985" y="981108"/>
                </a:cubicBezTo>
                <a:cubicBezTo>
                  <a:pt x="1254057" y="1000775"/>
                  <a:pt x="1210299" y="967260"/>
                  <a:pt x="1186329" y="897101"/>
                </a:cubicBezTo>
                <a:cubicBezTo>
                  <a:pt x="1129755" y="963694"/>
                  <a:pt x="1056274" y="926263"/>
                  <a:pt x="1023440" y="814101"/>
                </a:cubicBezTo>
                <a:cubicBezTo>
                  <a:pt x="1015377" y="815944"/>
                  <a:pt x="1007436" y="814885"/>
                  <a:pt x="999919" y="811313"/>
                </a:cubicBezTo>
                <a:lnTo>
                  <a:pt x="992766" y="805219"/>
                </a:lnTo>
                <a:lnTo>
                  <a:pt x="992102" y="810987"/>
                </a:lnTo>
                <a:cubicBezTo>
                  <a:pt x="986872" y="832992"/>
                  <a:pt x="979259" y="852845"/>
                  <a:pt x="969623" y="869034"/>
                </a:cubicBezTo>
                <a:cubicBezTo>
                  <a:pt x="940344" y="918235"/>
                  <a:pt x="898051" y="924557"/>
                  <a:pt x="865262" y="884654"/>
                </a:cubicBezTo>
                <a:cubicBezTo>
                  <a:pt x="854658" y="953194"/>
                  <a:pt x="826264" y="1005589"/>
                  <a:pt x="790684" y="1022281"/>
                </a:cubicBezTo>
                <a:cubicBezTo>
                  <a:pt x="748756" y="1041948"/>
                  <a:pt x="704998" y="1008433"/>
                  <a:pt x="681028" y="938274"/>
                </a:cubicBezTo>
                <a:cubicBezTo>
                  <a:pt x="638598" y="988219"/>
                  <a:pt x="586657" y="979650"/>
                  <a:pt x="549487" y="924925"/>
                </a:cubicBezTo>
                <a:lnTo>
                  <a:pt x="540902" y="909416"/>
                </a:lnTo>
                <a:lnTo>
                  <a:pt x="540596" y="910207"/>
                </a:lnTo>
                <a:cubicBezTo>
                  <a:pt x="511317" y="959408"/>
                  <a:pt x="469024" y="965730"/>
                  <a:pt x="436235" y="925827"/>
                </a:cubicBezTo>
                <a:cubicBezTo>
                  <a:pt x="425631" y="994367"/>
                  <a:pt x="397237" y="1046762"/>
                  <a:pt x="361657" y="1063454"/>
                </a:cubicBezTo>
                <a:cubicBezTo>
                  <a:pt x="319729" y="1083121"/>
                  <a:pt x="275971" y="1049606"/>
                  <a:pt x="252001" y="979447"/>
                </a:cubicBezTo>
                <a:cubicBezTo>
                  <a:pt x="195427" y="1046040"/>
                  <a:pt x="121946" y="1008609"/>
                  <a:pt x="89112" y="896447"/>
                </a:cubicBezTo>
                <a:cubicBezTo>
                  <a:pt x="56858" y="903819"/>
                  <a:pt x="26572" y="864769"/>
                  <a:pt x="17494" y="804083"/>
                </a:cubicBezTo>
                <a:cubicBezTo>
                  <a:pt x="10918" y="760177"/>
                  <a:pt x="16731" y="712792"/>
                  <a:pt x="32797" y="679408"/>
                </a:cubicBezTo>
                <a:cubicBezTo>
                  <a:pt x="10002" y="653221"/>
                  <a:pt x="-2692" y="602970"/>
                  <a:pt x="482" y="551494"/>
                </a:cubicBezTo>
                <a:cubicBezTo>
                  <a:pt x="4205" y="491224"/>
                  <a:pt x="28708" y="444014"/>
                  <a:pt x="59498" y="437801"/>
                </a:cubicBezTo>
                <a:cubicBezTo>
                  <a:pt x="59681" y="436795"/>
                  <a:pt x="59879" y="435810"/>
                  <a:pt x="60062" y="434804"/>
                </a:cubicBezTo>
                <a:cubicBezTo>
                  <a:pt x="55927" y="375452"/>
                  <a:pt x="65570" y="315598"/>
                  <a:pt x="86351" y="271538"/>
                </a:cubicBezTo>
                <a:cubicBezTo>
                  <a:pt x="119185" y="201948"/>
                  <a:pt x="172418" y="186437"/>
                  <a:pt x="214239" y="234238"/>
                </a:cubicBezTo>
                <a:lnTo>
                  <a:pt x="214268" y="234175"/>
                </a:lnTo>
                <a:lnTo>
                  <a:pt x="239701" y="178076"/>
                </a:lnTo>
                <a:cubicBezTo>
                  <a:pt x="270465" y="136494"/>
                  <a:pt x="314092" y="139566"/>
                  <a:pt x="343180" y="195516"/>
                </a:cubicBezTo>
                <a:lnTo>
                  <a:pt x="343639" y="194461"/>
                </a:lnTo>
                <a:lnTo>
                  <a:pt x="363839" y="148063"/>
                </a:lnTo>
                <a:cubicBezTo>
                  <a:pt x="372467" y="135918"/>
                  <a:pt x="382582" y="127808"/>
                  <a:pt x="393423" y="124810"/>
                </a:cubicBezTo>
                <a:cubicBezTo>
                  <a:pt x="405354" y="121507"/>
                  <a:pt x="417278" y="124625"/>
                  <a:pt x="428046" y="133247"/>
                </a:cubicBezTo>
                <a:lnTo>
                  <a:pt x="454932" y="173509"/>
                </a:lnTo>
                <a:lnTo>
                  <a:pt x="455734" y="174711"/>
                </a:lnTo>
                <a:cubicBezTo>
                  <a:pt x="471549" y="138385"/>
                  <a:pt x="495121" y="120357"/>
                  <a:pt x="518548" y="124227"/>
                </a:cubicBezTo>
                <a:cubicBezTo>
                  <a:pt x="526357" y="125517"/>
                  <a:pt x="534150" y="129241"/>
                  <a:pt x="541634" y="135530"/>
                </a:cubicBezTo>
                <a:cubicBezTo>
                  <a:pt x="547337" y="140321"/>
                  <a:pt x="552636" y="146422"/>
                  <a:pt x="557445" y="153622"/>
                </a:cubicBezTo>
                <a:lnTo>
                  <a:pt x="567567" y="173031"/>
                </a:lnTo>
                <a:lnTo>
                  <a:pt x="575952" y="167693"/>
                </a:lnTo>
                <a:cubicBezTo>
                  <a:pt x="598592" y="161092"/>
                  <a:pt x="622356" y="169165"/>
                  <a:pt x="643266" y="193065"/>
                </a:cubicBezTo>
                <a:lnTo>
                  <a:pt x="643294" y="193002"/>
                </a:lnTo>
                <a:lnTo>
                  <a:pt x="668728" y="136903"/>
                </a:lnTo>
                <a:cubicBezTo>
                  <a:pt x="699492" y="95321"/>
                  <a:pt x="743119" y="98393"/>
                  <a:pt x="772207" y="154343"/>
                </a:cubicBezTo>
                <a:lnTo>
                  <a:pt x="772666" y="153288"/>
                </a:lnTo>
                <a:lnTo>
                  <a:pt x="792866" y="106890"/>
                </a:lnTo>
                <a:cubicBezTo>
                  <a:pt x="801494" y="94745"/>
                  <a:pt x="811609" y="86635"/>
                  <a:pt x="822450" y="83637"/>
                </a:cubicBezTo>
                <a:cubicBezTo>
                  <a:pt x="834381" y="80334"/>
                  <a:pt x="846305" y="83452"/>
                  <a:pt x="857073" y="92074"/>
                </a:cubicBezTo>
                <a:lnTo>
                  <a:pt x="883959" y="132336"/>
                </a:lnTo>
                <a:lnTo>
                  <a:pt x="884761" y="133538"/>
                </a:lnTo>
                <a:cubicBezTo>
                  <a:pt x="900576" y="97212"/>
                  <a:pt x="924148" y="79184"/>
                  <a:pt x="947575" y="83054"/>
                </a:cubicBezTo>
                <a:cubicBezTo>
                  <a:pt x="955384" y="84344"/>
                  <a:pt x="963177" y="88068"/>
                  <a:pt x="970661" y="94357"/>
                </a:cubicBezTo>
                <a:cubicBezTo>
                  <a:pt x="993471" y="113521"/>
                  <a:pt x="1009827" y="153643"/>
                  <a:pt x="1014221" y="201247"/>
                </a:cubicBezTo>
                <a:lnTo>
                  <a:pt x="1014461" y="201511"/>
                </a:lnTo>
                <a:lnTo>
                  <a:pt x="1016398" y="203642"/>
                </a:lnTo>
                <a:lnTo>
                  <a:pt x="1020679" y="189192"/>
                </a:lnTo>
                <a:cubicBezTo>
                  <a:pt x="1053513" y="119602"/>
                  <a:pt x="1106746" y="104091"/>
                  <a:pt x="1148567" y="151892"/>
                </a:cubicBezTo>
                <a:lnTo>
                  <a:pt x="1148596" y="151829"/>
                </a:lnTo>
                <a:lnTo>
                  <a:pt x="1174029" y="95730"/>
                </a:lnTo>
                <a:cubicBezTo>
                  <a:pt x="1204793" y="54148"/>
                  <a:pt x="1248420" y="57220"/>
                  <a:pt x="1277508" y="113170"/>
                </a:cubicBezTo>
                <a:lnTo>
                  <a:pt x="1277967" y="112115"/>
                </a:lnTo>
                <a:lnTo>
                  <a:pt x="1298167" y="65717"/>
                </a:lnTo>
                <a:cubicBezTo>
                  <a:pt x="1306795" y="53572"/>
                  <a:pt x="1316910" y="45462"/>
                  <a:pt x="1327751" y="42464"/>
                </a:cubicBezTo>
                <a:cubicBezTo>
                  <a:pt x="1339682" y="39161"/>
                  <a:pt x="1351606" y="42279"/>
                  <a:pt x="1362374" y="50901"/>
                </a:cubicBezTo>
                <a:lnTo>
                  <a:pt x="1389260" y="91163"/>
                </a:lnTo>
                <a:lnTo>
                  <a:pt x="1390062" y="92365"/>
                </a:lnTo>
                <a:cubicBezTo>
                  <a:pt x="1405877" y="56039"/>
                  <a:pt x="1429449" y="38011"/>
                  <a:pt x="1452876" y="41881"/>
                </a:cubicBezTo>
                <a:cubicBezTo>
                  <a:pt x="1460685" y="43171"/>
                  <a:pt x="1468478" y="46895"/>
                  <a:pt x="1475962" y="53184"/>
                </a:cubicBezTo>
                <a:cubicBezTo>
                  <a:pt x="1498772" y="72348"/>
                  <a:pt x="1515128" y="112470"/>
                  <a:pt x="1519522" y="160074"/>
                </a:cubicBezTo>
                <a:lnTo>
                  <a:pt x="1519762" y="160338"/>
                </a:lnTo>
                <a:lnTo>
                  <a:pt x="1521699" y="162469"/>
                </a:lnTo>
                <a:lnTo>
                  <a:pt x="1525980" y="148019"/>
                </a:lnTo>
                <a:cubicBezTo>
                  <a:pt x="1558814" y="78429"/>
                  <a:pt x="1612047" y="62918"/>
                  <a:pt x="1653868" y="110719"/>
                </a:cubicBezTo>
                <a:lnTo>
                  <a:pt x="1653896" y="110656"/>
                </a:lnTo>
                <a:lnTo>
                  <a:pt x="1679330" y="54557"/>
                </a:lnTo>
                <a:cubicBezTo>
                  <a:pt x="1710094" y="12975"/>
                  <a:pt x="1753721" y="16047"/>
                  <a:pt x="1782809" y="71997"/>
                </a:cubicBezTo>
                <a:lnTo>
                  <a:pt x="1783268" y="70942"/>
                </a:lnTo>
                <a:lnTo>
                  <a:pt x="1803468" y="24544"/>
                </a:lnTo>
                <a:cubicBezTo>
                  <a:pt x="1812096" y="12399"/>
                  <a:pt x="1822211" y="4289"/>
                  <a:pt x="1833052" y="1291"/>
                </a:cubicBezTo>
                <a:cubicBezTo>
                  <a:pt x="1844983" y="-2012"/>
                  <a:pt x="1856907" y="1106"/>
                  <a:pt x="1867675" y="9728"/>
                </a:cubicBezTo>
                <a:lnTo>
                  <a:pt x="1894561" y="49990"/>
                </a:lnTo>
                <a:lnTo>
                  <a:pt x="1895363" y="51192"/>
                </a:lnTo>
                <a:cubicBezTo>
                  <a:pt x="1911178" y="14866"/>
                  <a:pt x="1934750" y="-3162"/>
                  <a:pt x="1958177" y="70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FD7F6F6-4A4E-4821-9D91-8AD2AE35D791}"/>
              </a:ext>
            </a:extLst>
          </p:cNvPr>
          <p:cNvSpPr/>
          <p:nvPr/>
        </p:nvSpPr>
        <p:spPr>
          <a:xfrm>
            <a:off x="1" y="4248443"/>
            <a:ext cx="12192000" cy="2018569"/>
          </a:xfrm>
          <a:custGeom>
            <a:avLst/>
            <a:gdLst>
              <a:gd name="connsiteX0" fmla="*/ 0 w 12192000"/>
              <a:gd name="connsiteY0" fmla="*/ 0 h 2018569"/>
              <a:gd name="connsiteX1" fmla="*/ 2431307 w 12192000"/>
              <a:gd name="connsiteY1" fmla="*/ 0 h 2018569"/>
              <a:gd name="connsiteX2" fmla="*/ 3050680 w 12192000"/>
              <a:gd name="connsiteY2" fmla="*/ 135218 h 2018569"/>
              <a:gd name="connsiteX3" fmla="*/ 3101142 w 12192000"/>
              <a:gd name="connsiteY3" fmla="*/ 167454 h 2018569"/>
              <a:gd name="connsiteX4" fmla="*/ 3147161 w 12192000"/>
              <a:gd name="connsiteY4" fmla="*/ 241740 h 2018569"/>
              <a:gd name="connsiteX5" fmla="*/ 3219619 w 12192000"/>
              <a:gd name="connsiteY5" fmla="*/ 332533 h 2018569"/>
              <a:gd name="connsiteX6" fmla="*/ 3302932 w 12192000"/>
              <a:gd name="connsiteY6" fmla="*/ 416782 h 2018569"/>
              <a:gd name="connsiteX7" fmla="*/ 3305182 w 12192000"/>
              <a:gd name="connsiteY7" fmla="*/ 419057 h 2018569"/>
              <a:gd name="connsiteX8" fmla="*/ 4054249 w 12192000"/>
              <a:gd name="connsiteY8" fmla="*/ 826527 h 2018569"/>
              <a:gd name="connsiteX9" fmla="*/ 4159576 w 12192000"/>
              <a:gd name="connsiteY9" fmla="*/ 855458 h 2018569"/>
              <a:gd name="connsiteX10" fmla="*/ 4160505 w 12192000"/>
              <a:gd name="connsiteY10" fmla="*/ 855941 h 2018569"/>
              <a:gd name="connsiteX11" fmla="*/ 7593305 w 12192000"/>
              <a:gd name="connsiteY11" fmla="*/ 1175227 h 2018569"/>
              <a:gd name="connsiteX12" fmla="*/ 9282770 w 12192000"/>
              <a:gd name="connsiteY12" fmla="*/ 1123851 h 2018569"/>
              <a:gd name="connsiteX13" fmla="*/ 9574994 w 12192000"/>
              <a:gd name="connsiteY13" fmla="*/ 1102531 h 2018569"/>
              <a:gd name="connsiteX14" fmla="*/ 9876537 w 12192000"/>
              <a:gd name="connsiteY14" fmla="*/ 1095456 h 2018569"/>
              <a:gd name="connsiteX15" fmla="*/ 12079872 w 12192000"/>
              <a:gd name="connsiteY15" fmla="*/ 590045 h 2018569"/>
              <a:gd name="connsiteX16" fmla="*/ 12192000 w 12192000"/>
              <a:gd name="connsiteY16" fmla="*/ 521397 h 2018569"/>
              <a:gd name="connsiteX17" fmla="*/ 12192000 w 12192000"/>
              <a:gd name="connsiteY17" fmla="*/ 2018569 h 2018569"/>
              <a:gd name="connsiteX18" fmla="*/ 0 w 12192000"/>
              <a:gd name="connsiteY18" fmla="*/ 2018569 h 2018569"/>
              <a:gd name="connsiteX19" fmla="*/ 0 w 12192000"/>
              <a:gd name="connsiteY19" fmla="*/ 0 h 20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2018569">
                <a:moveTo>
                  <a:pt x="0" y="0"/>
                </a:moveTo>
                <a:lnTo>
                  <a:pt x="2431307" y="0"/>
                </a:lnTo>
                <a:cubicBezTo>
                  <a:pt x="2673188" y="0"/>
                  <a:pt x="2892169" y="51674"/>
                  <a:pt x="3050680" y="135218"/>
                </a:cubicBezTo>
                <a:lnTo>
                  <a:pt x="3101142" y="167454"/>
                </a:lnTo>
                <a:lnTo>
                  <a:pt x="3147161" y="241740"/>
                </a:lnTo>
                <a:cubicBezTo>
                  <a:pt x="3169052" y="272673"/>
                  <a:pt x="3193243" y="302959"/>
                  <a:pt x="3219619" y="332533"/>
                </a:cubicBezTo>
                <a:lnTo>
                  <a:pt x="3302932" y="416782"/>
                </a:lnTo>
                <a:lnTo>
                  <a:pt x="3305182" y="419057"/>
                </a:lnTo>
                <a:cubicBezTo>
                  <a:pt x="3488941" y="587573"/>
                  <a:pt x="3747098" y="728115"/>
                  <a:pt x="4054249" y="826527"/>
                </a:cubicBezTo>
                <a:lnTo>
                  <a:pt x="4159576" y="855458"/>
                </a:lnTo>
                <a:lnTo>
                  <a:pt x="4160505" y="855941"/>
                </a:lnTo>
                <a:cubicBezTo>
                  <a:pt x="4553866" y="1039552"/>
                  <a:pt x="5941655" y="1175227"/>
                  <a:pt x="7593305" y="1175227"/>
                </a:cubicBezTo>
                <a:cubicBezTo>
                  <a:pt x="8205027" y="1175227"/>
                  <a:pt x="8780555" y="1156616"/>
                  <a:pt x="9282770" y="1123851"/>
                </a:cubicBezTo>
                <a:lnTo>
                  <a:pt x="9574994" y="1102531"/>
                </a:lnTo>
                <a:lnTo>
                  <a:pt x="9876537" y="1095456"/>
                </a:lnTo>
                <a:cubicBezTo>
                  <a:pt x="10793059" y="1052124"/>
                  <a:pt x="11586234" y="861811"/>
                  <a:pt x="12079872" y="590045"/>
                </a:cubicBezTo>
                <a:lnTo>
                  <a:pt x="12192000" y="521397"/>
                </a:lnTo>
                <a:lnTo>
                  <a:pt x="12192000" y="2018569"/>
                </a:lnTo>
                <a:lnTo>
                  <a:pt x="0" y="2018569"/>
                </a:lnTo>
                <a:lnTo>
                  <a:pt x="0" y="0"/>
                </a:lnTo>
                <a:close/>
              </a:path>
            </a:pathLst>
          </a:custGeom>
          <a:solidFill>
            <a:srgbClr val="491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B0AB3D-C4A7-459B-A298-3A365096AF52}"/>
              </a:ext>
            </a:extLst>
          </p:cNvPr>
          <p:cNvGrpSpPr/>
          <p:nvPr/>
        </p:nvGrpSpPr>
        <p:grpSpPr>
          <a:xfrm>
            <a:off x="1889191" y="1623824"/>
            <a:ext cx="1603549" cy="1958460"/>
            <a:chOff x="3890184" y="2394453"/>
            <a:chExt cx="1603549" cy="195846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1CD40A05-B9D8-4677-8737-CF63BA863231}"/>
                </a:ext>
              </a:extLst>
            </p:cNvPr>
            <p:cNvSpPr/>
            <p:nvPr/>
          </p:nvSpPr>
          <p:spPr>
            <a:xfrm rot="19341308">
              <a:off x="4850078" y="2394453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A4D141F5-F3E7-473E-AA0A-078CBCCC2A82}"/>
                </a:ext>
              </a:extLst>
            </p:cNvPr>
            <p:cNvSpPr/>
            <p:nvPr/>
          </p:nvSpPr>
          <p:spPr>
            <a:xfrm rot="19341308">
              <a:off x="5036684" y="2669924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7672C373-EE9B-43C5-B828-C55E76DEB3AF}"/>
                </a:ext>
              </a:extLst>
            </p:cNvPr>
            <p:cNvSpPr/>
            <p:nvPr/>
          </p:nvSpPr>
          <p:spPr>
            <a:xfrm rot="19341308">
              <a:off x="4695335" y="2878107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A90927F1-4E1D-42C1-A6E8-7AB964974B5B}"/>
                </a:ext>
              </a:extLst>
            </p:cNvPr>
            <p:cNvSpPr/>
            <p:nvPr/>
          </p:nvSpPr>
          <p:spPr>
            <a:xfrm rot="19341308">
              <a:off x="4353986" y="3086290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D8E4BD0D-C867-4CBC-8F70-B318EDDC0EB6}"/>
                </a:ext>
              </a:extLst>
            </p:cNvPr>
            <p:cNvSpPr/>
            <p:nvPr/>
          </p:nvSpPr>
          <p:spPr>
            <a:xfrm rot="19341308">
              <a:off x="4323952" y="2604252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5034B8C7-ABC4-4B00-ADE1-EBD2CC3AEE50}"/>
                </a:ext>
              </a:extLst>
            </p:cNvPr>
            <p:cNvSpPr/>
            <p:nvPr/>
          </p:nvSpPr>
          <p:spPr>
            <a:xfrm rot="19341308">
              <a:off x="5066489" y="3094511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CB8E80E6-59D9-4D11-B077-EC22EA8C584B}"/>
                </a:ext>
              </a:extLst>
            </p:cNvPr>
            <p:cNvSpPr/>
            <p:nvPr/>
          </p:nvSpPr>
          <p:spPr>
            <a:xfrm rot="19341308">
              <a:off x="4710238" y="3445487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3D57C033-65A0-4B21-86EB-FC560CE6E2EB}"/>
                </a:ext>
              </a:extLst>
            </p:cNvPr>
            <p:cNvSpPr/>
            <p:nvPr/>
          </p:nvSpPr>
          <p:spPr>
            <a:xfrm rot="19341308">
              <a:off x="4346537" y="3584785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CA484250-566B-4F69-BD6F-DA714E41EA46}"/>
                </a:ext>
              </a:extLst>
            </p:cNvPr>
            <p:cNvSpPr/>
            <p:nvPr/>
          </p:nvSpPr>
          <p:spPr>
            <a:xfrm rot="19341308">
              <a:off x="3997735" y="3428313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B41FA4D1-6887-4085-B973-3C23156CA308}"/>
                </a:ext>
              </a:extLst>
            </p:cNvPr>
            <p:cNvSpPr/>
            <p:nvPr/>
          </p:nvSpPr>
          <p:spPr>
            <a:xfrm rot="19341308">
              <a:off x="3890184" y="2946275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2B890D75-AB59-4B5D-9862-B45D877BBDD6}"/>
                </a:ext>
              </a:extLst>
            </p:cNvPr>
            <p:cNvSpPr/>
            <p:nvPr/>
          </p:nvSpPr>
          <p:spPr>
            <a:xfrm rot="19341308">
              <a:off x="5185142" y="3644724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C48B1BBC-D7C1-4C9D-9111-CDA20ADDA18E}"/>
                </a:ext>
              </a:extLst>
            </p:cNvPr>
            <p:cNvSpPr/>
            <p:nvPr/>
          </p:nvSpPr>
          <p:spPr>
            <a:xfrm rot="19341308">
              <a:off x="4695335" y="3983850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458F8CF4-9B19-4180-9BFD-615441DBD984}"/>
                </a:ext>
              </a:extLst>
            </p:cNvPr>
            <p:cNvSpPr/>
            <p:nvPr/>
          </p:nvSpPr>
          <p:spPr>
            <a:xfrm rot="19341308">
              <a:off x="4241473" y="4044322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F6B512E-F247-4746-B6CD-95CFFABABA5B}"/>
              </a:ext>
            </a:extLst>
          </p:cNvPr>
          <p:cNvSpPr txBox="1"/>
          <p:nvPr/>
        </p:nvSpPr>
        <p:spPr>
          <a:xfrm>
            <a:off x="3219792" y="2155980"/>
            <a:ext cx="9335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যখন বৃষ্টি বা বন্যার পানিতে এইসব আবর্জনা ধুঁয়ে জলাভূমিতে পড়ে তখন ঐ জলাভূমির পানি দূষিত হয়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02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  <p:bldP spid="2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623279" y="590988"/>
            <a:ext cx="876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</a:t>
            </a:r>
            <a:r>
              <a:rPr lang="en-US" sz="3200" dirty="0"/>
              <a:t> </a:t>
            </a:r>
            <a:r>
              <a:rPr lang="bn-BD" sz="3200" dirty="0"/>
              <a:t> পানি উৎসে হুমকি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E28C0-517B-4830-997C-616A0F956C79}"/>
              </a:ext>
            </a:extLst>
          </p:cNvPr>
          <p:cNvSpPr txBox="1"/>
          <p:nvPr/>
        </p:nvSpPr>
        <p:spPr>
          <a:xfrm>
            <a:off x="6096000" y="5412316"/>
            <a:ext cx="635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গঙ্গার পানির গতিপথ পরিবর্তন</a:t>
            </a:r>
            <a:endParaRPr lang="en-US" sz="3200" dirty="0"/>
          </a:p>
        </p:txBody>
      </p:sp>
      <p:pic>
        <p:nvPicPr>
          <p:cNvPr id="4098" name="Picture 2" descr="ফারাক্কা ব্যারেজকে ব্রিজে পরিণত করা ...">
            <a:extLst>
              <a:ext uri="{FF2B5EF4-FFF2-40B4-BE49-F238E27FC236}">
                <a16:creationId xmlns:a16="http://schemas.microsoft.com/office/drawing/2014/main" id="{22E0500D-6022-4384-B2A7-21C27ECD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29" y="1416859"/>
            <a:ext cx="6716299" cy="38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306698-F6A0-4884-BCE9-2AA2DB4E11B7}"/>
              </a:ext>
            </a:extLst>
          </p:cNvPr>
          <p:cNvSpPr txBox="1"/>
          <p:nvPr/>
        </p:nvSpPr>
        <p:spPr>
          <a:xfrm rot="1130041">
            <a:off x="5389211" y="2572588"/>
            <a:ext cx="235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ভাগীরথী-হুগলি নদী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A5C83-54C3-4F85-81AE-FEFB426289B2}"/>
              </a:ext>
            </a:extLst>
          </p:cNvPr>
          <p:cNvSpPr txBox="1"/>
          <p:nvPr/>
        </p:nvSpPr>
        <p:spPr>
          <a:xfrm>
            <a:off x="8422198" y="2675393"/>
            <a:ext cx="1485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ভারত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26492-C26B-4060-9BA6-701FC9E6AB58}"/>
              </a:ext>
            </a:extLst>
          </p:cNvPr>
          <p:cNvSpPr txBox="1"/>
          <p:nvPr/>
        </p:nvSpPr>
        <p:spPr>
          <a:xfrm>
            <a:off x="664752" y="1392362"/>
            <a:ext cx="450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এখানে কী দেখতে পাচ্ছ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CF18F-276F-429F-875C-6F52A2CF6A71}"/>
              </a:ext>
            </a:extLst>
          </p:cNvPr>
          <p:cNvSpPr txBox="1"/>
          <p:nvPr/>
        </p:nvSpPr>
        <p:spPr>
          <a:xfrm>
            <a:off x="7584167" y="4392850"/>
            <a:ext cx="1958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dirty="0"/>
              <a:t>বাংলাদেশ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8E544-1FF3-458A-BB02-717583D44134}"/>
              </a:ext>
            </a:extLst>
          </p:cNvPr>
          <p:cNvSpPr txBox="1"/>
          <p:nvPr/>
        </p:nvSpPr>
        <p:spPr>
          <a:xfrm>
            <a:off x="153645" y="2713712"/>
            <a:ext cx="6900737" cy="2554545"/>
          </a:xfrm>
          <a:prstGeom prst="rect">
            <a:avLst/>
          </a:prstGeom>
          <a:gradFill flip="none" rotWithShape="1">
            <a:gsLst>
              <a:gs pos="33000">
                <a:schemeClr val="bg1">
                  <a:alpha val="0"/>
                </a:schemeClr>
              </a:gs>
              <a:gs pos="83000">
                <a:srgbClr val="72837B">
                  <a:alpha val="68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dirty="0"/>
              <a:t>গঙ্গার নদীতে বাধ দেয়ার কারনে পানির গতিপথ পরিবর্তন হয়েছে ফলে বাংলাদেশের অংশ পানি না পেয়ে মরুভূমিতে পরিনত হচ্ছে অপর দিকে ভারতে পলি জমে বন্যা হচ্ছে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A82DE-3DB5-4C32-BEFA-5A494CB209BB}"/>
              </a:ext>
            </a:extLst>
          </p:cNvPr>
          <p:cNvSpPr txBox="1"/>
          <p:nvPr/>
        </p:nvSpPr>
        <p:spPr>
          <a:xfrm>
            <a:off x="133411" y="6463066"/>
            <a:ext cx="116913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5"/>
              </a:rPr>
              <a:t>https://bn.wikipedia.org/wiki/%E0%A6%AB%E0%A6%BE%E0%A6%B0%E0%A6%BE%E0%A6%95%E0%A7%8D%E0%A6%95%E0%A6%BE_%E0%A6%AC%E0%A6%BE%E0%A6%81%E0%A6%A7</a:t>
            </a:r>
            <a:endParaRPr lang="en-US" sz="1100" dirty="0"/>
          </a:p>
        </p:txBody>
      </p:sp>
      <p:sp>
        <p:nvSpPr>
          <p:cNvPr id="5" name="TextBox 4">
            <a:hlinkClick r:id="rId5" tooltip="ফারাক্কা বাঁধ সম্পর্কে আরো জানতে"/>
            <a:extLst>
              <a:ext uri="{FF2B5EF4-FFF2-40B4-BE49-F238E27FC236}">
                <a16:creationId xmlns:a16="http://schemas.microsoft.com/office/drawing/2014/main" id="{4D256D7B-99A1-47D0-BB90-E383E489365D}"/>
              </a:ext>
            </a:extLst>
          </p:cNvPr>
          <p:cNvSpPr txBox="1"/>
          <p:nvPr/>
        </p:nvSpPr>
        <p:spPr>
          <a:xfrm>
            <a:off x="133411" y="6257333"/>
            <a:ext cx="3629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/>
              <a:t>ফারাক্কা বাঁধ সম্পর্কে আরো জানতে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72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625707" y="2890391"/>
            <a:ext cx="7462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আর একটি কারন লেখ, যা বাংলাদেশের পানি উৎস হুমকীর কারন হতে পারে।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5D07E-D9B5-4E4F-B59F-A5C09259A014}"/>
              </a:ext>
            </a:extLst>
          </p:cNvPr>
          <p:cNvSpPr txBox="1"/>
          <p:nvPr/>
        </p:nvSpPr>
        <p:spPr>
          <a:xfrm>
            <a:off x="2625707" y="1052653"/>
            <a:ext cx="866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দলীয়  কাজ                                          ৮ 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740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17521" y="1168500"/>
            <a:ext cx="7391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শাহাদাত হোসেন (সহকারী শিক্ষক)</a:t>
            </a:r>
          </a:p>
          <a:p>
            <a:r>
              <a:rPr lang="bn-BD" sz="3200" dirty="0"/>
              <a:t>ফরিজা খাতুন বালিকা উচ্চ বিদ্যালয় </a:t>
            </a:r>
          </a:p>
          <a:p>
            <a:r>
              <a:rPr lang="bn-BD" sz="3200" dirty="0"/>
              <a:t>ফেঞ্চুগঞ্জ, সিলেট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411246" y="4202068"/>
            <a:ext cx="6165273" cy="21058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বিষয়ঃ বিজ্ঞান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</a:rPr>
              <a:t>অধ্যায়ঃ ২য়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</a:rPr>
              <a:t>পাঠ –জীবনের জন্য পানি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723D7-1295-4B39-883A-45C6A19BFA83}"/>
              </a:ext>
            </a:extLst>
          </p:cNvPr>
          <p:cNvSpPr txBox="1"/>
          <p:nvPr/>
        </p:nvSpPr>
        <p:spPr>
          <a:xfrm>
            <a:off x="5100047" y="278718"/>
            <a:ext cx="322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পরিচিতি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140EA-3D5B-4156-ADB0-84F40B40F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78718"/>
            <a:ext cx="3066758" cy="3667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1242F-3B87-470F-8492-97F2143B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28" y="2738160"/>
            <a:ext cx="294462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1753015" y="338111"/>
            <a:ext cx="1018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পানি প্রবাহের  সার্বজনীনতা ও আন্তর্জাতিক নিয়ম রীতি নীতি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79247-8ADD-4F4E-B71A-A47EBDC512F1}"/>
              </a:ext>
            </a:extLst>
          </p:cNvPr>
          <p:cNvSpPr txBox="1"/>
          <p:nvPr/>
        </p:nvSpPr>
        <p:spPr>
          <a:xfrm>
            <a:off x="133411" y="1592290"/>
            <a:ext cx="1215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ইরানের রামসার ১৯৭১ সালের   ২ ফেব্রুয়ারী 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54EFA-6378-470B-85D0-67DB9ED95A5F}"/>
              </a:ext>
            </a:extLst>
          </p:cNvPr>
          <p:cNvSpPr txBox="1"/>
          <p:nvPr/>
        </p:nvSpPr>
        <p:spPr>
          <a:xfrm>
            <a:off x="7738895" y="1592290"/>
            <a:ext cx="364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ইউনেস্কোর উদ্দ্যেগে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00C91-5016-47D3-B522-CB5CAE0D28FD}"/>
              </a:ext>
            </a:extLst>
          </p:cNvPr>
          <p:cNvSpPr txBox="1"/>
          <p:nvPr/>
        </p:nvSpPr>
        <p:spPr>
          <a:xfrm>
            <a:off x="133410" y="2788101"/>
            <a:ext cx="9924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 ১৯৭৩সালে রামসার কনভেনসনে স্বাক্ষর করে  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6A028-B3FA-471C-B030-40E059908775}"/>
              </a:ext>
            </a:extLst>
          </p:cNvPr>
          <p:cNvSpPr txBox="1"/>
          <p:nvPr/>
        </p:nvSpPr>
        <p:spPr>
          <a:xfrm>
            <a:off x="2647541" y="987495"/>
            <a:ext cx="712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এই জাতীয় আন্তর্জাতিক সমস্যা সমাধানে 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1F496-8D23-4249-A688-D0A2DBA46560}"/>
              </a:ext>
            </a:extLst>
          </p:cNvPr>
          <p:cNvSpPr txBox="1"/>
          <p:nvPr/>
        </p:nvSpPr>
        <p:spPr>
          <a:xfrm>
            <a:off x="133410" y="2211521"/>
            <a:ext cx="610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রামসার কনভেনশন অনুষ্ঠিত হয়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35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79247-8ADD-4F4E-B71A-A47EBDC512F1}"/>
              </a:ext>
            </a:extLst>
          </p:cNvPr>
          <p:cNvSpPr txBox="1"/>
          <p:nvPr/>
        </p:nvSpPr>
        <p:spPr>
          <a:xfrm>
            <a:off x="1444284" y="2844225"/>
            <a:ext cx="1074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১৯৯৭ সালের ২১ মে জাতিসংঘ কনভেশনে একটি চুক্তি হয়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54EFA-6378-470B-85D0-67DB9ED95A5F}"/>
              </a:ext>
            </a:extLst>
          </p:cNvPr>
          <p:cNvSpPr txBox="1"/>
          <p:nvPr/>
        </p:nvSpPr>
        <p:spPr>
          <a:xfrm>
            <a:off x="314794" y="3505200"/>
            <a:ext cx="10929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চুক্তিতে বলা হয় একের অধিক দেশের মধ্যে দিয়ে প্রবাহীত নদীর পানি কোন দেশ একতরফা ব্যবহার করতে পারবেনা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CA766-F536-4E9B-A4A5-B293122CDB41}"/>
              </a:ext>
            </a:extLst>
          </p:cNvPr>
          <p:cNvSpPr txBox="1"/>
          <p:nvPr/>
        </p:nvSpPr>
        <p:spPr>
          <a:xfrm>
            <a:off x="2128466" y="336385"/>
            <a:ext cx="1018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পানি প্রবাহের  সার্বজনীনতা ও আন্তর্জাতিক নিয়ম রীতি নীতি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0D5C3-5F6D-4A1B-B4BE-5A055EB9A0C8}"/>
              </a:ext>
            </a:extLst>
          </p:cNvPr>
          <p:cNvSpPr txBox="1"/>
          <p:nvPr/>
        </p:nvSpPr>
        <p:spPr>
          <a:xfrm>
            <a:off x="133411" y="1628091"/>
            <a:ext cx="12156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আন্তর্জাতিক নদী কনভেনশন ১৯৬৬ হেলসিংকি জাতীসংঘ আন্তর্জাতিক আইন সমিতি 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9ACE2-5EA3-4987-BDCA-96B4F73A7A8B}"/>
              </a:ext>
            </a:extLst>
          </p:cNvPr>
          <p:cNvSpPr txBox="1"/>
          <p:nvPr/>
        </p:nvSpPr>
        <p:spPr>
          <a:xfrm>
            <a:off x="2425957" y="2120953"/>
            <a:ext cx="950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নদীর পানি ব্যাবহারে সম্পর্কে রিপোর্ট গ্রহন করে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9487E-23D3-4ED0-A913-F2A49925F1F8}"/>
              </a:ext>
            </a:extLst>
          </p:cNvPr>
          <p:cNvSpPr txBox="1"/>
          <p:nvPr/>
        </p:nvSpPr>
        <p:spPr>
          <a:xfrm>
            <a:off x="5095905" y="997360"/>
            <a:ext cx="234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অপরদিকে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6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1277815" y="3505200"/>
            <a:ext cx="963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</a:t>
            </a:r>
            <a:r>
              <a:rPr lang="en-US" sz="3200" dirty="0"/>
              <a:t> </a:t>
            </a:r>
            <a:r>
              <a:rPr lang="bn-BD" sz="3200" dirty="0"/>
              <a:t> পানি উৎসে হুমকির কারন সমুহ ব্যাখ্যা কর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4AC59-C984-4B75-9596-E73DEC6D3D96}"/>
              </a:ext>
            </a:extLst>
          </p:cNvPr>
          <p:cNvSpPr txBox="1"/>
          <p:nvPr/>
        </p:nvSpPr>
        <p:spPr>
          <a:xfrm>
            <a:off x="4464147" y="2532794"/>
            <a:ext cx="245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বাড়ীর কাজ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41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1525638" y="1447801"/>
            <a:ext cx="8989962" cy="31700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200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3962400" y="71628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9525000" y="81534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7848600" y="685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3124200" y="99822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6324600" y="9448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5486400" y="7086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8305800" y="92202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3810000" y="8686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7239000" y="7848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4572000" y="1066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5-Point Star 200"/>
          <p:cNvSpPr/>
          <p:nvPr/>
        </p:nvSpPr>
        <p:spPr>
          <a:xfrm>
            <a:off x="3733800" y="2895600"/>
            <a:ext cx="381000" cy="457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5-Point Star 201"/>
          <p:cNvSpPr/>
          <p:nvPr/>
        </p:nvSpPr>
        <p:spPr>
          <a:xfrm>
            <a:off x="9296400" y="38862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5-Point Star 202"/>
          <p:cNvSpPr/>
          <p:nvPr/>
        </p:nvSpPr>
        <p:spPr>
          <a:xfrm>
            <a:off x="7620000" y="25908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5-Point Star 203"/>
          <p:cNvSpPr/>
          <p:nvPr/>
        </p:nvSpPr>
        <p:spPr>
          <a:xfrm>
            <a:off x="2895600" y="57150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5-Point Star 204"/>
          <p:cNvSpPr/>
          <p:nvPr/>
        </p:nvSpPr>
        <p:spPr>
          <a:xfrm>
            <a:off x="6096000" y="51816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5-Point Star 205"/>
          <p:cNvSpPr/>
          <p:nvPr/>
        </p:nvSpPr>
        <p:spPr>
          <a:xfrm>
            <a:off x="5257800" y="28194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5-Point Star 206"/>
          <p:cNvSpPr/>
          <p:nvPr/>
        </p:nvSpPr>
        <p:spPr>
          <a:xfrm>
            <a:off x="8077200" y="49530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3581400" y="44196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5-Point Star 208"/>
          <p:cNvSpPr/>
          <p:nvPr/>
        </p:nvSpPr>
        <p:spPr>
          <a:xfrm>
            <a:off x="7010400" y="35814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/>
          <p:nvPr/>
        </p:nvSpPr>
        <p:spPr>
          <a:xfrm>
            <a:off x="4343400" y="6400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ac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97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4" grpId="0" animBg="1"/>
      <p:bldP spid="13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C6BB6-7041-4764-893E-E55BB4D69C5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pic>
        <p:nvPicPr>
          <p:cNvPr id="3076" name="Picture 4" descr="Pollution News: Water pollution in Buriganga">
            <a:extLst>
              <a:ext uri="{FF2B5EF4-FFF2-40B4-BE49-F238E27FC236}">
                <a16:creationId xmlns:a16="http://schemas.microsoft.com/office/drawing/2014/main" id="{8BCD5F0B-9261-4257-8059-295CD5F6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009" y="807315"/>
            <a:ext cx="3907982" cy="26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FAA69C-8154-4FEB-AE75-C7DE975C0706}"/>
              </a:ext>
            </a:extLst>
          </p:cNvPr>
          <p:cNvSpPr txBox="1"/>
          <p:nvPr/>
        </p:nvSpPr>
        <p:spPr>
          <a:xfrm>
            <a:off x="1533379" y="3747956"/>
            <a:ext cx="1014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প্রিয় শিক্ষার্থীরা</a:t>
            </a:r>
            <a:r>
              <a:rPr lang="en-US" sz="3200" dirty="0"/>
              <a:t> </a:t>
            </a:r>
            <a:r>
              <a:rPr lang="bn-BD" sz="3200" dirty="0"/>
              <a:t> নদীর এই পানি বা জলাশয়ের পানি যাতে আর দূষিত না হয় এর কোন উপয়ায় তোমরা বলতে পারবে?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1E112-18D5-4F0A-98BB-3E32E4FA6010}"/>
              </a:ext>
            </a:extLst>
          </p:cNvPr>
          <p:cNvSpPr txBox="1"/>
          <p:nvPr/>
        </p:nvSpPr>
        <p:spPr>
          <a:xfrm>
            <a:off x="4598718" y="5092292"/>
            <a:ext cx="345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ধন্যবাদ তোমাদের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20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C6BB6-7041-4764-893E-E55BB4D69C5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5055C-3EF7-4ABF-9DA2-216A8EFDD922}"/>
              </a:ext>
            </a:extLst>
          </p:cNvPr>
          <p:cNvSpPr txBox="1"/>
          <p:nvPr/>
        </p:nvSpPr>
        <p:spPr>
          <a:xfrm>
            <a:off x="2128466" y="483265"/>
            <a:ext cx="307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সুতরাং আজকের পাঠ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506F6-8C69-4936-BBEE-5260D18AAE49}"/>
              </a:ext>
            </a:extLst>
          </p:cNvPr>
          <p:cNvSpPr txBox="1"/>
          <p:nvPr/>
        </p:nvSpPr>
        <p:spPr>
          <a:xfrm>
            <a:off x="4902660" y="390932"/>
            <a:ext cx="382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জীবনের জন্য পানি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14502-5903-410E-8CDF-A002B04FF6C3}"/>
              </a:ext>
            </a:extLst>
          </p:cNvPr>
          <p:cNvSpPr txBox="1"/>
          <p:nvPr/>
        </p:nvSpPr>
        <p:spPr>
          <a:xfrm>
            <a:off x="133411" y="2077512"/>
            <a:ext cx="985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১)বাংলাদেশের পানি দূষন রোধের উপায় বলতে পারবে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277D4-C6F0-41A6-AFFB-B9FE84A98FF1}"/>
              </a:ext>
            </a:extLst>
          </p:cNvPr>
          <p:cNvSpPr txBox="1"/>
          <p:nvPr/>
        </p:nvSpPr>
        <p:spPr>
          <a:xfrm>
            <a:off x="133411" y="2673654"/>
            <a:ext cx="9685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২)বাংলাদেশের পানি উৎসের হুমকির কারন বলতে পারবে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61121-5FE1-408A-9192-8A57148707CE}"/>
              </a:ext>
            </a:extLst>
          </p:cNvPr>
          <p:cNvSpPr txBox="1"/>
          <p:nvPr/>
        </p:nvSpPr>
        <p:spPr>
          <a:xfrm>
            <a:off x="133411" y="3269796"/>
            <a:ext cx="1022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৩)পানি প্রবাহের আন্তর্জাতিক নিয়ম রীতি বলতে পারবে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A93C7-A728-4B53-AEC9-7D8A05FD07FD}"/>
              </a:ext>
            </a:extLst>
          </p:cNvPr>
          <p:cNvSpPr txBox="1"/>
          <p:nvPr/>
        </p:nvSpPr>
        <p:spPr>
          <a:xfrm>
            <a:off x="215596" y="1391147"/>
            <a:ext cx="658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আজকের পাঠ শেষে তোমরা............।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457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C3FC075-E420-4FE3-A1DA-075898B5827F}"/>
              </a:ext>
            </a:extLst>
          </p:cNvPr>
          <p:cNvSpPr/>
          <p:nvPr/>
        </p:nvSpPr>
        <p:spPr>
          <a:xfrm>
            <a:off x="6907039" y="4734871"/>
            <a:ext cx="5228542" cy="1069018"/>
          </a:xfrm>
          <a:custGeom>
            <a:avLst/>
            <a:gdLst>
              <a:gd name="connsiteX0" fmla="*/ 1958177 w 2099615"/>
              <a:gd name="connsiteY0" fmla="*/ 708 h 1069018"/>
              <a:gd name="connsiteX1" fmla="*/ 1981263 w 2099615"/>
              <a:gd name="connsiteY1" fmla="*/ 12011 h 1069018"/>
              <a:gd name="connsiteX2" fmla="*/ 2024823 w 2099615"/>
              <a:gd name="connsiteY2" fmla="*/ 118901 h 1069018"/>
              <a:gd name="connsiteX3" fmla="*/ 2025063 w 2099615"/>
              <a:gd name="connsiteY3" fmla="*/ 119165 h 1069018"/>
              <a:gd name="connsiteX4" fmla="*/ 2059458 w 2099615"/>
              <a:gd name="connsiteY4" fmla="*/ 157005 h 1069018"/>
              <a:gd name="connsiteX5" fmla="*/ 2080726 w 2099615"/>
              <a:gd name="connsiteY5" fmla="*/ 222640 h 1069018"/>
              <a:gd name="connsiteX6" fmla="*/ 2078224 w 2099615"/>
              <a:gd name="connsiteY6" fmla="*/ 335131 h 1069018"/>
              <a:gd name="connsiteX7" fmla="*/ 2096503 w 2099615"/>
              <a:gd name="connsiteY7" fmla="*/ 507125 h 1069018"/>
              <a:gd name="connsiteX8" fmla="*/ 2010878 w 2099615"/>
              <a:gd name="connsiteY8" fmla="*/ 657681 h 1069018"/>
              <a:gd name="connsiteX9" fmla="*/ 1980225 w 2099615"/>
              <a:gd name="connsiteY9" fmla="*/ 786688 h 1069018"/>
              <a:gd name="connsiteX10" fmla="*/ 1875864 w 2099615"/>
              <a:gd name="connsiteY10" fmla="*/ 802308 h 1069018"/>
              <a:gd name="connsiteX11" fmla="*/ 1801286 w 2099615"/>
              <a:gd name="connsiteY11" fmla="*/ 939935 h 1069018"/>
              <a:gd name="connsiteX12" fmla="*/ 1691630 w 2099615"/>
              <a:gd name="connsiteY12" fmla="*/ 855928 h 1069018"/>
              <a:gd name="connsiteX13" fmla="*/ 1528741 w 2099615"/>
              <a:gd name="connsiteY13" fmla="*/ 772928 h 1069018"/>
              <a:gd name="connsiteX14" fmla="*/ 1505220 w 2099615"/>
              <a:gd name="connsiteY14" fmla="*/ 770140 h 1069018"/>
              <a:gd name="connsiteX15" fmla="*/ 1498067 w 2099615"/>
              <a:gd name="connsiteY15" fmla="*/ 764046 h 1069018"/>
              <a:gd name="connsiteX16" fmla="*/ 1497402 w 2099615"/>
              <a:gd name="connsiteY16" fmla="*/ 769814 h 1069018"/>
              <a:gd name="connsiteX17" fmla="*/ 1474924 w 2099615"/>
              <a:gd name="connsiteY17" fmla="*/ 827861 h 1069018"/>
              <a:gd name="connsiteX18" fmla="*/ 1370563 w 2099615"/>
              <a:gd name="connsiteY18" fmla="*/ 843481 h 1069018"/>
              <a:gd name="connsiteX19" fmla="*/ 1295985 w 2099615"/>
              <a:gd name="connsiteY19" fmla="*/ 981108 h 1069018"/>
              <a:gd name="connsiteX20" fmla="*/ 1186329 w 2099615"/>
              <a:gd name="connsiteY20" fmla="*/ 897101 h 1069018"/>
              <a:gd name="connsiteX21" fmla="*/ 1023440 w 2099615"/>
              <a:gd name="connsiteY21" fmla="*/ 814101 h 1069018"/>
              <a:gd name="connsiteX22" fmla="*/ 999919 w 2099615"/>
              <a:gd name="connsiteY22" fmla="*/ 811313 h 1069018"/>
              <a:gd name="connsiteX23" fmla="*/ 992766 w 2099615"/>
              <a:gd name="connsiteY23" fmla="*/ 805219 h 1069018"/>
              <a:gd name="connsiteX24" fmla="*/ 992102 w 2099615"/>
              <a:gd name="connsiteY24" fmla="*/ 810987 h 1069018"/>
              <a:gd name="connsiteX25" fmla="*/ 969623 w 2099615"/>
              <a:gd name="connsiteY25" fmla="*/ 869034 h 1069018"/>
              <a:gd name="connsiteX26" fmla="*/ 865262 w 2099615"/>
              <a:gd name="connsiteY26" fmla="*/ 884654 h 1069018"/>
              <a:gd name="connsiteX27" fmla="*/ 790684 w 2099615"/>
              <a:gd name="connsiteY27" fmla="*/ 1022281 h 1069018"/>
              <a:gd name="connsiteX28" fmla="*/ 681028 w 2099615"/>
              <a:gd name="connsiteY28" fmla="*/ 938274 h 1069018"/>
              <a:gd name="connsiteX29" fmla="*/ 549487 w 2099615"/>
              <a:gd name="connsiteY29" fmla="*/ 924925 h 1069018"/>
              <a:gd name="connsiteX30" fmla="*/ 540902 w 2099615"/>
              <a:gd name="connsiteY30" fmla="*/ 909416 h 1069018"/>
              <a:gd name="connsiteX31" fmla="*/ 540596 w 2099615"/>
              <a:gd name="connsiteY31" fmla="*/ 910207 h 1069018"/>
              <a:gd name="connsiteX32" fmla="*/ 436235 w 2099615"/>
              <a:gd name="connsiteY32" fmla="*/ 925827 h 1069018"/>
              <a:gd name="connsiteX33" fmla="*/ 361657 w 2099615"/>
              <a:gd name="connsiteY33" fmla="*/ 1063454 h 1069018"/>
              <a:gd name="connsiteX34" fmla="*/ 252001 w 2099615"/>
              <a:gd name="connsiteY34" fmla="*/ 979447 h 1069018"/>
              <a:gd name="connsiteX35" fmla="*/ 89112 w 2099615"/>
              <a:gd name="connsiteY35" fmla="*/ 896447 h 1069018"/>
              <a:gd name="connsiteX36" fmla="*/ 17494 w 2099615"/>
              <a:gd name="connsiteY36" fmla="*/ 804083 h 1069018"/>
              <a:gd name="connsiteX37" fmla="*/ 32797 w 2099615"/>
              <a:gd name="connsiteY37" fmla="*/ 679408 h 1069018"/>
              <a:gd name="connsiteX38" fmla="*/ 482 w 2099615"/>
              <a:gd name="connsiteY38" fmla="*/ 551494 h 1069018"/>
              <a:gd name="connsiteX39" fmla="*/ 59498 w 2099615"/>
              <a:gd name="connsiteY39" fmla="*/ 437801 h 1069018"/>
              <a:gd name="connsiteX40" fmla="*/ 60062 w 2099615"/>
              <a:gd name="connsiteY40" fmla="*/ 434804 h 1069018"/>
              <a:gd name="connsiteX41" fmla="*/ 86351 w 2099615"/>
              <a:gd name="connsiteY41" fmla="*/ 271538 h 1069018"/>
              <a:gd name="connsiteX42" fmla="*/ 214239 w 2099615"/>
              <a:gd name="connsiteY42" fmla="*/ 234238 h 1069018"/>
              <a:gd name="connsiteX43" fmla="*/ 214268 w 2099615"/>
              <a:gd name="connsiteY43" fmla="*/ 234175 h 1069018"/>
              <a:gd name="connsiteX44" fmla="*/ 239701 w 2099615"/>
              <a:gd name="connsiteY44" fmla="*/ 178076 h 1069018"/>
              <a:gd name="connsiteX45" fmla="*/ 343180 w 2099615"/>
              <a:gd name="connsiteY45" fmla="*/ 195516 h 1069018"/>
              <a:gd name="connsiteX46" fmla="*/ 343639 w 2099615"/>
              <a:gd name="connsiteY46" fmla="*/ 194461 h 1069018"/>
              <a:gd name="connsiteX47" fmla="*/ 363839 w 2099615"/>
              <a:gd name="connsiteY47" fmla="*/ 148063 h 1069018"/>
              <a:gd name="connsiteX48" fmla="*/ 393423 w 2099615"/>
              <a:gd name="connsiteY48" fmla="*/ 124810 h 1069018"/>
              <a:gd name="connsiteX49" fmla="*/ 428046 w 2099615"/>
              <a:gd name="connsiteY49" fmla="*/ 133247 h 1069018"/>
              <a:gd name="connsiteX50" fmla="*/ 454932 w 2099615"/>
              <a:gd name="connsiteY50" fmla="*/ 173509 h 1069018"/>
              <a:gd name="connsiteX51" fmla="*/ 455734 w 2099615"/>
              <a:gd name="connsiteY51" fmla="*/ 174711 h 1069018"/>
              <a:gd name="connsiteX52" fmla="*/ 518548 w 2099615"/>
              <a:gd name="connsiteY52" fmla="*/ 124227 h 1069018"/>
              <a:gd name="connsiteX53" fmla="*/ 541634 w 2099615"/>
              <a:gd name="connsiteY53" fmla="*/ 135530 h 1069018"/>
              <a:gd name="connsiteX54" fmla="*/ 557445 w 2099615"/>
              <a:gd name="connsiteY54" fmla="*/ 153622 h 1069018"/>
              <a:gd name="connsiteX55" fmla="*/ 567567 w 2099615"/>
              <a:gd name="connsiteY55" fmla="*/ 173031 h 1069018"/>
              <a:gd name="connsiteX56" fmla="*/ 575952 w 2099615"/>
              <a:gd name="connsiteY56" fmla="*/ 167693 h 1069018"/>
              <a:gd name="connsiteX57" fmla="*/ 643266 w 2099615"/>
              <a:gd name="connsiteY57" fmla="*/ 193065 h 1069018"/>
              <a:gd name="connsiteX58" fmla="*/ 643294 w 2099615"/>
              <a:gd name="connsiteY58" fmla="*/ 193002 h 1069018"/>
              <a:gd name="connsiteX59" fmla="*/ 668728 w 2099615"/>
              <a:gd name="connsiteY59" fmla="*/ 136903 h 1069018"/>
              <a:gd name="connsiteX60" fmla="*/ 772207 w 2099615"/>
              <a:gd name="connsiteY60" fmla="*/ 154343 h 1069018"/>
              <a:gd name="connsiteX61" fmla="*/ 772666 w 2099615"/>
              <a:gd name="connsiteY61" fmla="*/ 153288 h 1069018"/>
              <a:gd name="connsiteX62" fmla="*/ 792866 w 2099615"/>
              <a:gd name="connsiteY62" fmla="*/ 106890 h 1069018"/>
              <a:gd name="connsiteX63" fmla="*/ 822450 w 2099615"/>
              <a:gd name="connsiteY63" fmla="*/ 83637 h 1069018"/>
              <a:gd name="connsiteX64" fmla="*/ 857073 w 2099615"/>
              <a:gd name="connsiteY64" fmla="*/ 92074 h 1069018"/>
              <a:gd name="connsiteX65" fmla="*/ 883959 w 2099615"/>
              <a:gd name="connsiteY65" fmla="*/ 132336 h 1069018"/>
              <a:gd name="connsiteX66" fmla="*/ 884761 w 2099615"/>
              <a:gd name="connsiteY66" fmla="*/ 133538 h 1069018"/>
              <a:gd name="connsiteX67" fmla="*/ 947575 w 2099615"/>
              <a:gd name="connsiteY67" fmla="*/ 83054 h 1069018"/>
              <a:gd name="connsiteX68" fmla="*/ 970661 w 2099615"/>
              <a:gd name="connsiteY68" fmla="*/ 94357 h 1069018"/>
              <a:gd name="connsiteX69" fmla="*/ 1014221 w 2099615"/>
              <a:gd name="connsiteY69" fmla="*/ 201247 h 1069018"/>
              <a:gd name="connsiteX70" fmla="*/ 1014461 w 2099615"/>
              <a:gd name="connsiteY70" fmla="*/ 201511 h 1069018"/>
              <a:gd name="connsiteX71" fmla="*/ 1016398 w 2099615"/>
              <a:gd name="connsiteY71" fmla="*/ 203642 h 1069018"/>
              <a:gd name="connsiteX72" fmla="*/ 1020679 w 2099615"/>
              <a:gd name="connsiteY72" fmla="*/ 189192 h 1069018"/>
              <a:gd name="connsiteX73" fmla="*/ 1148567 w 2099615"/>
              <a:gd name="connsiteY73" fmla="*/ 151892 h 1069018"/>
              <a:gd name="connsiteX74" fmla="*/ 1148596 w 2099615"/>
              <a:gd name="connsiteY74" fmla="*/ 151829 h 1069018"/>
              <a:gd name="connsiteX75" fmla="*/ 1174029 w 2099615"/>
              <a:gd name="connsiteY75" fmla="*/ 95730 h 1069018"/>
              <a:gd name="connsiteX76" fmla="*/ 1277508 w 2099615"/>
              <a:gd name="connsiteY76" fmla="*/ 113170 h 1069018"/>
              <a:gd name="connsiteX77" fmla="*/ 1277967 w 2099615"/>
              <a:gd name="connsiteY77" fmla="*/ 112115 h 1069018"/>
              <a:gd name="connsiteX78" fmla="*/ 1298167 w 2099615"/>
              <a:gd name="connsiteY78" fmla="*/ 65717 h 1069018"/>
              <a:gd name="connsiteX79" fmla="*/ 1327751 w 2099615"/>
              <a:gd name="connsiteY79" fmla="*/ 42464 h 1069018"/>
              <a:gd name="connsiteX80" fmla="*/ 1362374 w 2099615"/>
              <a:gd name="connsiteY80" fmla="*/ 50901 h 1069018"/>
              <a:gd name="connsiteX81" fmla="*/ 1389260 w 2099615"/>
              <a:gd name="connsiteY81" fmla="*/ 91163 h 1069018"/>
              <a:gd name="connsiteX82" fmla="*/ 1390062 w 2099615"/>
              <a:gd name="connsiteY82" fmla="*/ 92365 h 1069018"/>
              <a:gd name="connsiteX83" fmla="*/ 1452876 w 2099615"/>
              <a:gd name="connsiteY83" fmla="*/ 41881 h 1069018"/>
              <a:gd name="connsiteX84" fmla="*/ 1475962 w 2099615"/>
              <a:gd name="connsiteY84" fmla="*/ 53184 h 1069018"/>
              <a:gd name="connsiteX85" fmla="*/ 1519522 w 2099615"/>
              <a:gd name="connsiteY85" fmla="*/ 160074 h 1069018"/>
              <a:gd name="connsiteX86" fmla="*/ 1519762 w 2099615"/>
              <a:gd name="connsiteY86" fmla="*/ 160338 h 1069018"/>
              <a:gd name="connsiteX87" fmla="*/ 1521699 w 2099615"/>
              <a:gd name="connsiteY87" fmla="*/ 162469 h 1069018"/>
              <a:gd name="connsiteX88" fmla="*/ 1525980 w 2099615"/>
              <a:gd name="connsiteY88" fmla="*/ 148019 h 1069018"/>
              <a:gd name="connsiteX89" fmla="*/ 1653868 w 2099615"/>
              <a:gd name="connsiteY89" fmla="*/ 110719 h 1069018"/>
              <a:gd name="connsiteX90" fmla="*/ 1653896 w 2099615"/>
              <a:gd name="connsiteY90" fmla="*/ 110656 h 1069018"/>
              <a:gd name="connsiteX91" fmla="*/ 1679330 w 2099615"/>
              <a:gd name="connsiteY91" fmla="*/ 54557 h 1069018"/>
              <a:gd name="connsiteX92" fmla="*/ 1782809 w 2099615"/>
              <a:gd name="connsiteY92" fmla="*/ 71997 h 1069018"/>
              <a:gd name="connsiteX93" fmla="*/ 1783268 w 2099615"/>
              <a:gd name="connsiteY93" fmla="*/ 70942 h 1069018"/>
              <a:gd name="connsiteX94" fmla="*/ 1803468 w 2099615"/>
              <a:gd name="connsiteY94" fmla="*/ 24544 h 1069018"/>
              <a:gd name="connsiteX95" fmla="*/ 1833052 w 2099615"/>
              <a:gd name="connsiteY95" fmla="*/ 1291 h 1069018"/>
              <a:gd name="connsiteX96" fmla="*/ 1867675 w 2099615"/>
              <a:gd name="connsiteY96" fmla="*/ 9728 h 1069018"/>
              <a:gd name="connsiteX97" fmla="*/ 1894561 w 2099615"/>
              <a:gd name="connsiteY97" fmla="*/ 49990 h 1069018"/>
              <a:gd name="connsiteX98" fmla="*/ 1895363 w 2099615"/>
              <a:gd name="connsiteY98" fmla="*/ 51192 h 1069018"/>
              <a:gd name="connsiteX99" fmla="*/ 1958177 w 2099615"/>
              <a:gd name="connsiteY99" fmla="*/ 708 h 10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099615" h="1069018">
                <a:moveTo>
                  <a:pt x="1958177" y="708"/>
                </a:moveTo>
                <a:cubicBezTo>
                  <a:pt x="1965986" y="1998"/>
                  <a:pt x="1973779" y="5722"/>
                  <a:pt x="1981263" y="12011"/>
                </a:cubicBezTo>
                <a:cubicBezTo>
                  <a:pt x="2004073" y="31175"/>
                  <a:pt x="2020429" y="71297"/>
                  <a:pt x="2024823" y="118901"/>
                </a:cubicBezTo>
                <a:lnTo>
                  <a:pt x="2025063" y="119165"/>
                </a:lnTo>
                <a:lnTo>
                  <a:pt x="2059458" y="157005"/>
                </a:lnTo>
                <a:cubicBezTo>
                  <a:pt x="2069070" y="174840"/>
                  <a:pt x="2076454" y="197263"/>
                  <a:pt x="2080726" y="222640"/>
                </a:cubicBezTo>
                <a:cubicBezTo>
                  <a:pt x="2086936" y="259481"/>
                  <a:pt x="2086051" y="299493"/>
                  <a:pt x="2078224" y="335131"/>
                </a:cubicBezTo>
                <a:cubicBezTo>
                  <a:pt x="2097464" y="384003"/>
                  <a:pt x="2104192" y="447358"/>
                  <a:pt x="2096503" y="507125"/>
                </a:cubicBezTo>
                <a:cubicBezTo>
                  <a:pt x="2086280" y="586582"/>
                  <a:pt x="2052439" y="646086"/>
                  <a:pt x="2010878" y="657681"/>
                </a:cubicBezTo>
                <a:cubicBezTo>
                  <a:pt x="2010679" y="707276"/>
                  <a:pt x="1999496" y="754311"/>
                  <a:pt x="1980225" y="786688"/>
                </a:cubicBezTo>
                <a:cubicBezTo>
                  <a:pt x="1950946" y="835889"/>
                  <a:pt x="1908653" y="842211"/>
                  <a:pt x="1875864" y="802308"/>
                </a:cubicBezTo>
                <a:cubicBezTo>
                  <a:pt x="1865260" y="870848"/>
                  <a:pt x="1836866" y="923243"/>
                  <a:pt x="1801286" y="939935"/>
                </a:cubicBezTo>
                <a:cubicBezTo>
                  <a:pt x="1759358" y="959602"/>
                  <a:pt x="1715600" y="926087"/>
                  <a:pt x="1691630" y="855928"/>
                </a:cubicBezTo>
                <a:cubicBezTo>
                  <a:pt x="1635056" y="922521"/>
                  <a:pt x="1561575" y="885090"/>
                  <a:pt x="1528741" y="772928"/>
                </a:cubicBezTo>
                <a:cubicBezTo>
                  <a:pt x="1520678" y="774771"/>
                  <a:pt x="1512737" y="773712"/>
                  <a:pt x="1505220" y="770140"/>
                </a:cubicBezTo>
                <a:lnTo>
                  <a:pt x="1498067" y="764046"/>
                </a:lnTo>
                <a:lnTo>
                  <a:pt x="1497402" y="769814"/>
                </a:lnTo>
                <a:cubicBezTo>
                  <a:pt x="1492173" y="791819"/>
                  <a:pt x="1484559" y="811672"/>
                  <a:pt x="1474924" y="827861"/>
                </a:cubicBezTo>
                <a:cubicBezTo>
                  <a:pt x="1445645" y="877062"/>
                  <a:pt x="1403352" y="883384"/>
                  <a:pt x="1370563" y="843481"/>
                </a:cubicBezTo>
                <a:cubicBezTo>
                  <a:pt x="1359959" y="912021"/>
                  <a:pt x="1331565" y="964416"/>
                  <a:pt x="1295985" y="981108"/>
                </a:cubicBezTo>
                <a:cubicBezTo>
                  <a:pt x="1254057" y="1000775"/>
                  <a:pt x="1210299" y="967260"/>
                  <a:pt x="1186329" y="897101"/>
                </a:cubicBezTo>
                <a:cubicBezTo>
                  <a:pt x="1129755" y="963694"/>
                  <a:pt x="1056274" y="926263"/>
                  <a:pt x="1023440" y="814101"/>
                </a:cubicBezTo>
                <a:cubicBezTo>
                  <a:pt x="1015377" y="815944"/>
                  <a:pt x="1007436" y="814885"/>
                  <a:pt x="999919" y="811313"/>
                </a:cubicBezTo>
                <a:lnTo>
                  <a:pt x="992766" y="805219"/>
                </a:lnTo>
                <a:lnTo>
                  <a:pt x="992102" y="810987"/>
                </a:lnTo>
                <a:cubicBezTo>
                  <a:pt x="986872" y="832992"/>
                  <a:pt x="979259" y="852845"/>
                  <a:pt x="969623" y="869034"/>
                </a:cubicBezTo>
                <a:cubicBezTo>
                  <a:pt x="940344" y="918235"/>
                  <a:pt x="898051" y="924557"/>
                  <a:pt x="865262" y="884654"/>
                </a:cubicBezTo>
                <a:cubicBezTo>
                  <a:pt x="854658" y="953194"/>
                  <a:pt x="826264" y="1005589"/>
                  <a:pt x="790684" y="1022281"/>
                </a:cubicBezTo>
                <a:cubicBezTo>
                  <a:pt x="748756" y="1041948"/>
                  <a:pt x="704998" y="1008433"/>
                  <a:pt x="681028" y="938274"/>
                </a:cubicBezTo>
                <a:cubicBezTo>
                  <a:pt x="638598" y="988219"/>
                  <a:pt x="586657" y="979650"/>
                  <a:pt x="549487" y="924925"/>
                </a:cubicBezTo>
                <a:lnTo>
                  <a:pt x="540902" y="909416"/>
                </a:lnTo>
                <a:lnTo>
                  <a:pt x="540596" y="910207"/>
                </a:lnTo>
                <a:cubicBezTo>
                  <a:pt x="511317" y="959408"/>
                  <a:pt x="469024" y="965730"/>
                  <a:pt x="436235" y="925827"/>
                </a:cubicBezTo>
                <a:cubicBezTo>
                  <a:pt x="425631" y="994367"/>
                  <a:pt x="397237" y="1046762"/>
                  <a:pt x="361657" y="1063454"/>
                </a:cubicBezTo>
                <a:cubicBezTo>
                  <a:pt x="319729" y="1083121"/>
                  <a:pt x="275971" y="1049606"/>
                  <a:pt x="252001" y="979447"/>
                </a:cubicBezTo>
                <a:cubicBezTo>
                  <a:pt x="195427" y="1046040"/>
                  <a:pt x="121946" y="1008609"/>
                  <a:pt x="89112" y="896447"/>
                </a:cubicBezTo>
                <a:cubicBezTo>
                  <a:pt x="56858" y="903819"/>
                  <a:pt x="26572" y="864769"/>
                  <a:pt x="17494" y="804083"/>
                </a:cubicBezTo>
                <a:cubicBezTo>
                  <a:pt x="10918" y="760177"/>
                  <a:pt x="16731" y="712792"/>
                  <a:pt x="32797" y="679408"/>
                </a:cubicBezTo>
                <a:cubicBezTo>
                  <a:pt x="10002" y="653221"/>
                  <a:pt x="-2692" y="602970"/>
                  <a:pt x="482" y="551494"/>
                </a:cubicBezTo>
                <a:cubicBezTo>
                  <a:pt x="4205" y="491224"/>
                  <a:pt x="28708" y="444014"/>
                  <a:pt x="59498" y="437801"/>
                </a:cubicBezTo>
                <a:cubicBezTo>
                  <a:pt x="59681" y="436795"/>
                  <a:pt x="59879" y="435810"/>
                  <a:pt x="60062" y="434804"/>
                </a:cubicBezTo>
                <a:cubicBezTo>
                  <a:pt x="55927" y="375452"/>
                  <a:pt x="65570" y="315598"/>
                  <a:pt x="86351" y="271538"/>
                </a:cubicBezTo>
                <a:cubicBezTo>
                  <a:pt x="119185" y="201948"/>
                  <a:pt x="172418" y="186437"/>
                  <a:pt x="214239" y="234238"/>
                </a:cubicBezTo>
                <a:lnTo>
                  <a:pt x="214268" y="234175"/>
                </a:lnTo>
                <a:lnTo>
                  <a:pt x="239701" y="178076"/>
                </a:lnTo>
                <a:cubicBezTo>
                  <a:pt x="270465" y="136494"/>
                  <a:pt x="314092" y="139566"/>
                  <a:pt x="343180" y="195516"/>
                </a:cubicBezTo>
                <a:lnTo>
                  <a:pt x="343639" y="194461"/>
                </a:lnTo>
                <a:lnTo>
                  <a:pt x="363839" y="148063"/>
                </a:lnTo>
                <a:cubicBezTo>
                  <a:pt x="372467" y="135918"/>
                  <a:pt x="382582" y="127808"/>
                  <a:pt x="393423" y="124810"/>
                </a:cubicBezTo>
                <a:cubicBezTo>
                  <a:pt x="405354" y="121507"/>
                  <a:pt x="417278" y="124625"/>
                  <a:pt x="428046" y="133247"/>
                </a:cubicBezTo>
                <a:lnTo>
                  <a:pt x="454932" y="173509"/>
                </a:lnTo>
                <a:lnTo>
                  <a:pt x="455734" y="174711"/>
                </a:lnTo>
                <a:cubicBezTo>
                  <a:pt x="471549" y="138385"/>
                  <a:pt x="495121" y="120357"/>
                  <a:pt x="518548" y="124227"/>
                </a:cubicBezTo>
                <a:cubicBezTo>
                  <a:pt x="526357" y="125517"/>
                  <a:pt x="534150" y="129241"/>
                  <a:pt x="541634" y="135530"/>
                </a:cubicBezTo>
                <a:cubicBezTo>
                  <a:pt x="547337" y="140321"/>
                  <a:pt x="552636" y="146422"/>
                  <a:pt x="557445" y="153622"/>
                </a:cubicBezTo>
                <a:lnTo>
                  <a:pt x="567567" y="173031"/>
                </a:lnTo>
                <a:lnTo>
                  <a:pt x="575952" y="167693"/>
                </a:lnTo>
                <a:cubicBezTo>
                  <a:pt x="598592" y="161092"/>
                  <a:pt x="622356" y="169165"/>
                  <a:pt x="643266" y="193065"/>
                </a:cubicBezTo>
                <a:lnTo>
                  <a:pt x="643294" y="193002"/>
                </a:lnTo>
                <a:lnTo>
                  <a:pt x="668728" y="136903"/>
                </a:lnTo>
                <a:cubicBezTo>
                  <a:pt x="699492" y="95321"/>
                  <a:pt x="743119" y="98393"/>
                  <a:pt x="772207" y="154343"/>
                </a:cubicBezTo>
                <a:lnTo>
                  <a:pt x="772666" y="153288"/>
                </a:lnTo>
                <a:lnTo>
                  <a:pt x="792866" y="106890"/>
                </a:lnTo>
                <a:cubicBezTo>
                  <a:pt x="801494" y="94745"/>
                  <a:pt x="811609" y="86635"/>
                  <a:pt x="822450" y="83637"/>
                </a:cubicBezTo>
                <a:cubicBezTo>
                  <a:pt x="834381" y="80334"/>
                  <a:pt x="846305" y="83452"/>
                  <a:pt x="857073" y="92074"/>
                </a:cubicBezTo>
                <a:lnTo>
                  <a:pt x="883959" y="132336"/>
                </a:lnTo>
                <a:lnTo>
                  <a:pt x="884761" y="133538"/>
                </a:lnTo>
                <a:cubicBezTo>
                  <a:pt x="900576" y="97212"/>
                  <a:pt x="924148" y="79184"/>
                  <a:pt x="947575" y="83054"/>
                </a:cubicBezTo>
                <a:cubicBezTo>
                  <a:pt x="955384" y="84344"/>
                  <a:pt x="963177" y="88068"/>
                  <a:pt x="970661" y="94357"/>
                </a:cubicBezTo>
                <a:cubicBezTo>
                  <a:pt x="993471" y="113521"/>
                  <a:pt x="1009827" y="153643"/>
                  <a:pt x="1014221" y="201247"/>
                </a:cubicBezTo>
                <a:lnTo>
                  <a:pt x="1014461" y="201511"/>
                </a:lnTo>
                <a:lnTo>
                  <a:pt x="1016398" y="203642"/>
                </a:lnTo>
                <a:lnTo>
                  <a:pt x="1020679" y="189192"/>
                </a:lnTo>
                <a:cubicBezTo>
                  <a:pt x="1053513" y="119602"/>
                  <a:pt x="1106746" y="104091"/>
                  <a:pt x="1148567" y="151892"/>
                </a:cubicBezTo>
                <a:lnTo>
                  <a:pt x="1148596" y="151829"/>
                </a:lnTo>
                <a:lnTo>
                  <a:pt x="1174029" y="95730"/>
                </a:lnTo>
                <a:cubicBezTo>
                  <a:pt x="1204793" y="54148"/>
                  <a:pt x="1248420" y="57220"/>
                  <a:pt x="1277508" y="113170"/>
                </a:cubicBezTo>
                <a:lnTo>
                  <a:pt x="1277967" y="112115"/>
                </a:lnTo>
                <a:lnTo>
                  <a:pt x="1298167" y="65717"/>
                </a:lnTo>
                <a:cubicBezTo>
                  <a:pt x="1306795" y="53572"/>
                  <a:pt x="1316910" y="45462"/>
                  <a:pt x="1327751" y="42464"/>
                </a:cubicBezTo>
                <a:cubicBezTo>
                  <a:pt x="1339682" y="39161"/>
                  <a:pt x="1351606" y="42279"/>
                  <a:pt x="1362374" y="50901"/>
                </a:cubicBezTo>
                <a:lnTo>
                  <a:pt x="1389260" y="91163"/>
                </a:lnTo>
                <a:lnTo>
                  <a:pt x="1390062" y="92365"/>
                </a:lnTo>
                <a:cubicBezTo>
                  <a:pt x="1405877" y="56039"/>
                  <a:pt x="1429449" y="38011"/>
                  <a:pt x="1452876" y="41881"/>
                </a:cubicBezTo>
                <a:cubicBezTo>
                  <a:pt x="1460685" y="43171"/>
                  <a:pt x="1468478" y="46895"/>
                  <a:pt x="1475962" y="53184"/>
                </a:cubicBezTo>
                <a:cubicBezTo>
                  <a:pt x="1498772" y="72348"/>
                  <a:pt x="1515128" y="112470"/>
                  <a:pt x="1519522" y="160074"/>
                </a:cubicBezTo>
                <a:lnTo>
                  <a:pt x="1519762" y="160338"/>
                </a:lnTo>
                <a:lnTo>
                  <a:pt x="1521699" y="162469"/>
                </a:lnTo>
                <a:lnTo>
                  <a:pt x="1525980" y="148019"/>
                </a:lnTo>
                <a:cubicBezTo>
                  <a:pt x="1558814" y="78429"/>
                  <a:pt x="1612047" y="62918"/>
                  <a:pt x="1653868" y="110719"/>
                </a:cubicBezTo>
                <a:lnTo>
                  <a:pt x="1653896" y="110656"/>
                </a:lnTo>
                <a:lnTo>
                  <a:pt x="1679330" y="54557"/>
                </a:lnTo>
                <a:cubicBezTo>
                  <a:pt x="1710094" y="12975"/>
                  <a:pt x="1753721" y="16047"/>
                  <a:pt x="1782809" y="71997"/>
                </a:cubicBezTo>
                <a:lnTo>
                  <a:pt x="1783268" y="70942"/>
                </a:lnTo>
                <a:lnTo>
                  <a:pt x="1803468" y="24544"/>
                </a:lnTo>
                <a:cubicBezTo>
                  <a:pt x="1812096" y="12399"/>
                  <a:pt x="1822211" y="4289"/>
                  <a:pt x="1833052" y="1291"/>
                </a:cubicBezTo>
                <a:cubicBezTo>
                  <a:pt x="1844983" y="-2012"/>
                  <a:pt x="1856907" y="1106"/>
                  <a:pt x="1867675" y="9728"/>
                </a:cubicBezTo>
                <a:lnTo>
                  <a:pt x="1894561" y="49990"/>
                </a:lnTo>
                <a:lnTo>
                  <a:pt x="1895363" y="51192"/>
                </a:lnTo>
                <a:cubicBezTo>
                  <a:pt x="1911178" y="14866"/>
                  <a:pt x="1934750" y="-3162"/>
                  <a:pt x="1958177" y="70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0DE140C-6568-4E04-BCBA-000D92A8684D}"/>
              </a:ext>
            </a:extLst>
          </p:cNvPr>
          <p:cNvSpPr/>
          <p:nvPr/>
        </p:nvSpPr>
        <p:spPr>
          <a:xfrm rot="263199">
            <a:off x="3254859" y="4723218"/>
            <a:ext cx="3970216" cy="1069018"/>
          </a:xfrm>
          <a:custGeom>
            <a:avLst/>
            <a:gdLst>
              <a:gd name="connsiteX0" fmla="*/ 1958177 w 2099615"/>
              <a:gd name="connsiteY0" fmla="*/ 708 h 1069018"/>
              <a:gd name="connsiteX1" fmla="*/ 1981263 w 2099615"/>
              <a:gd name="connsiteY1" fmla="*/ 12011 h 1069018"/>
              <a:gd name="connsiteX2" fmla="*/ 2024823 w 2099615"/>
              <a:gd name="connsiteY2" fmla="*/ 118901 h 1069018"/>
              <a:gd name="connsiteX3" fmla="*/ 2025063 w 2099615"/>
              <a:gd name="connsiteY3" fmla="*/ 119165 h 1069018"/>
              <a:gd name="connsiteX4" fmla="*/ 2059458 w 2099615"/>
              <a:gd name="connsiteY4" fmla="*/ 157005 h 1069018"/>
              <a:gd name="connsiteX5" fmla="*/ 2080726 w 2099615"/>
              <a:gd name="connsiteY5" fmla="*/ 222640 h 1069018"/>
              <a:gd name="connsiteX6" fmla="*/ 2078224 w 2099615"/>
              <a:gd name="connsiteY6" fmla="*/ 335131 h 1069018"/>
              <a:gd name="connsiteX7" fmla="*/ 2096503 w 2099615"/>
              <a:gd name="connsiteY7" fmla="*/ 507125 h 1069018"/>
              <a:gd name="connsiteX8" fmla="*/ 2010878 w 2099615"/>
              <a:gd name="connsiteY8" fmla="*/ 657681 h 1069018"/>
              <a:gd name="connsiteX9" fmla="*/ 1980225 w 2099615"/>
              <a:gd name="connsiteY9" fmla="*/ 786688 h 1069018"/>
              <a:gd name="connsiteX10" fmla="*/ 1875864 w 2099615"/>
              <a:gd name="connsiteY10" fmla="*/ 802308 h 1069018"/>
              <a:gd name="connsiteX11" fmla="*/ 1801286 w 2099615"/>
              <a:gd name="connsiteY11" fmla="*/ 939935 h 1069018"/>
              <a:gd name="connsiteX12" fmla="*/ 1691630 w 2099615"/>
              <a:gd name="connsiteY12" fmla="*/ 855928 h 1069018"/>
              <a:gd name="connsiteX13" fmla="*/ 1528741 w 2099615"/>
              <a:gd name="connsiteY13" fmla="*/ 772928 h 1069018"/>
              <a:gd name="connsiteX14" fmla="*/ 1505220 w 2099615"/>
              <a:gd name="connsiteY14" fmla="*/ 770140 h 1069018"/>
              <a:gd name="connsiteX15" fmla="*/ 1498067 w 2099615"/>
              <a:gd name="connsiteY15" fmla="*/ 764046 h 1069018"/>
              <a:gd name="connsiteX16" fmla="*/ 1497402 w 2099615"/>
              <a:gd name="connsiteY16" fmla="*/ 769814 h 1069018"/>
              <a:gd name="connsiteX17" fmla="*/ 1474924 w 2099615"/>
              <a:gd name="connsiteY17" fmla="*/ 827861 h 1069018"/>
              <a:gd name="connsiteX18" fmla="*/ 1370563 w 2099615"/>
              <a:gd name="connsiteY18" fmla="*/ 843481 h 1069018"/>
              <a:gd name="connsiteX19" fmla="*/ 1295985 w 2099615"/>
              <a:gd name="connsiteY19" fmla="*/ 981108 h 1069018"/>
              <a:gd name="connsiteX20" fmla="*/ 1186329 w 2099615"/>
              <a:gd name="connsiteY20" fmla="*/ 897101 h 1069018"/>
              <a:gd name="connsiteX21" fmla="*/ 1023440 w 2099615"/>
              <a:gd name="connsiteY21" fmla="*/ 814101 h 1069018"/>
              <a:gd name="connsiteX22" fmla="*/ 999919 w 2099615"/>
              <a:gd name="connsiteY22" fmla="*/ 811313 h 1069018"/>
              <a:gd name="connsiteX23" fmla="*/ 992766 w 2099615"/>
              <a:gd name="connsiteY23" fmla="*/ 805219 h 1069018"/>
              <a:gd name="connsiteX24" fmla="*/ 992102 w 2099615"/>
              <a:gd name="connsiteY24" fmla="*/ 810987 h 1069018"/>
              <a:gd name="connsiteX25" fmla="*/ 969623 w 2099615"/>
              <a:gd name="connsiteY25" fmla="*/ 869034 h 1069018"/>
              <a:gd name="connsiteX26" fmla="*/ 865262 w 2099615"/>
              <a:gd name="connsiteY26" fmla="*/ 884654 h 1069018"/>
              <a:gd name="connsiteX27" fmla="*/ 790684 w 2099615"/>
              <a:gd name="connsiteY27" fmla="*/ 1022281 h 1069018"/>
              <a:gd name="connsiteX28" fmla="*/ 681028 w 2099615"/>
              <a:gd name="connsiteY28" fmla="*/ 938274 h 1069018"/>
              <a:gd name="connsiteX29" fmla="*/ 549487 w 2099615"/>
              <a:gd name="connsiteY29" fmla="*/ 924925 h 1069018"/>
              <a:gd name="connsiteX30" fmla="*/ 540902 w 2099615"/>
              <a:gd name="connsiteY30" fmla="*/ 909416 h 1069018"/>
              <a:gd name="connsiteX31" fmla="*/ 540596 w 2099615"/>
              <a:gd name="connsiteY31" fmla="*/ 910207 h 1069018"/>
              <a:gd name="connsiteX32" fmla="*/ 436235 w 2099615"/>
              <a:gd name="connsiteY32" fmla="*/ 925827 h 1069018"/>
              <a:gd name="connsiteX33" fmla="*/ 361657 w 2099615"/>
              <a:gd name="connsiteY33" fmla="*/ 1063454 h 1069018"/>
              <a:gd name="connsiteX34" fmla="*/ 252001 w 2099615"/>
              <a:gd name="connsiteY34" fmla="*/ 979447 h 1069018"/>
              <a:gd name="connsiteX35" fmla="*/ 89112 w 2099615"/>
              <a:gd name="connsiteY35" fmla="*/ 896447 h 1069018"/>
              <a:gd name="connsiteX36" fmla="*/ 17494 w 2099615"/>
              <a:gd name="connsiteY36" fmla="*/ 804083 h 1069018"/>
              <a:gd name="connsiteX37" fmla="*/ 32797 w 2099615"/>
              <a:gd name="connsiteY37" fmla="*/ 679408 h 1069018"/>
              <a:gd name="connsiteX38" fmla="*/ 482 w 2099615"/>
              <a:gd name="connsiteY38" fmla="*/ 551494 h 1069018"/>
              <a:gd name="connsiteX39" fmla="*/ 59498 w 2099615"/>
              <a:gd name="connsiteY39" fmla="*/ 437801 h 1069018"/>
              <a:gd name="connsiteX40" fmla="*/ 60062 w 2099615"/>
              <a:gd name="connsiteY40" fmla="*/ 434804 h 1069018"/>
              <a:gd name="connsiteX41" fmla="*/ 86351 w 2099615"/>
              <a:gd name="connsiteY41" fmla="*/ 271538 h 1069018"/>
              <a:gd name="connsiteX42" fmla="*/ 214239 w 2099615"/>
              <a:gd name="connsiteY42" fmla="*/ 234238 h 1069018"/>
              <a:gd name="connsiteX43" fmla="*/ 214268 w 2099615"/>
              <a:gd name="connsiteY43" fmla="*/ 234175 h 1069018"/>
              <a:gd name="connsiteX44" fmla="*/ 239701 w 2099615"/>
              <a:gd name="connsiteY44" fmla="*/ 178076 h 1069018"/>
              <a:gd name="connsiteX45" fmla="*/ 343180 w 2099615"/>
              <a:gd name="connsiteY45" fmla="*/ 195516 h 1069018"/>
              <a:gd name="connsiteX46" fmla="*/ 343639 w 2099615"/>
              <a:gd name="connsiteY46" fmla="*/ 194461 h 1069018"/>
              <a:gd name="connsiteX47" fmla="*/ 363839 w 2099615"/>
              <a:gd name="connsiteY47" fmla="*/ 148063 h 1069018"/>
              <a:gd name="connsiteX48" fmla="*/ 393423 w 2099615"/>
              <a:gd name="connsiteY48" fmla="*/ 124810 h 1069018"/>
              <a:gd name="connsiteX49" fmla="*/ 428046 w 2099615"/>
              <a:gd name="connsiteY49" fmla="*/ 133247 h 1069018"/>
              <a:gd name="connsiteX50" fmla="*/ 454932 w 2099615"/>
              <a:gd name="connsiteY50" fmla="*/ 173509 h 1069018"/>
              <a:gd name="connsiteX51" fmla="*/ 455734 w 2099615"/>
              <a:gd name="connsiteY51" fmla="*/ 174711 h 1069018"/>
              <a:gd name="connsiteX52" fmla="*/ 518548 w 2099615"/>
              <a:gd name="connsiteY52" fmla="*/ 124227 h 1069018"/>
              <a:gd name="connsiteX53" fmla="*/ 541634 w 2099615"/>
              <a:gd name="connsiteY53" fmla="*/ 135530 h 1069018"/>
              <a:gd name="connsiteX54" fmla="*/ 557445 w 2099615"/>
              <a:gd name="connsiteY54" fmla="*/ 153622 h 1069018"/>
              <a:gd name="connsiteX55" fmla="*/ 567567 w 2099615"/>
              <a:gd name="connsiteY55" fmla="*/ 173031 h 1069018"/>
              <a:gd name="connsiteX56" fmla="*/ 575952 w 2099615"/>
              <a:gd name="connsiteY56" fmla="*/ 167693 h 1069018"/>
              <a:gd name="connsiteX57" fmla="*/ 643266 w 2099615"/>
              <a:gd name="connsiteY57" fmla="*/ 193065 h 1069018"/>
              <a:gd name="connsiteX58" fmla="*/ 643294 w 2099615"/>
              <a:gd name="connsiteY58" fmla="*/ 193002 h 1069018"/>
              <a:gd name="connsiteX59" fmla="*/ 668728 w 2099615"/>
              <a:gd name="connsiteY59" fmla="*/ 136903 h 1069018"/>
              <a:gd name="connsiteX60" fmla="*/ 772207 w 2099615"/>
              <a:gd name="connsiteY60" fmla="*/ 154343 h 1069018"/>
              <a:gd name="connsiteX61" fmla="*/ 772666 w 2099615"/>
              <a:gd name="connsiteY61" fmla="*/ 153288 h 1069018"/>
              <a:gd name="connsiteX62" fmla="*/ 792866 w 2099615"/>
              <a:gd name="connsiteY62" fmla="*/ 106890 h 1069018"/>
              <a:gd name="connsiteX63" fmla="*/ 822450 w 2099615"/>
              <a:gd name="connsiteY63" fmla="*/ 83637 h 1069018"/>
              <a:gd name="connsiteX64" fmla="*/ 857073 w 2099615"/>
              <a:gd name="connsiteY64" fmla="*/ 92074 h 1069018"/>
              <a:gd name="connsiteX65" fmla="*/ 883959 w 2099615"/>
              <a:gd name="connsiteY65" fmla="*/ 132336 h 1069018"/>
              <a:gd name="connsiteX66" fmla="*/ 884761 w 2099615"/>
              <a:gd name="connsiteY66" fmla="*/ 133538 h 1069018"/>
              <a:gd name="connsiteX67" fmla="*/ 947575 w 2099615"/>
              <a:gd name="connsiteY67" fmla="*/ 83054 h 1069018"/>
              <a:gd name="connsiteX68" fmla="*/ 970661 w 2099615"/>
              <a:gd name="connsiteY68" fmla="*/ 94357 h 1069018"/>
              <a:gd name="connsiteX69" fmla="*/ 1014221 w 2099615"/>
              <a:gd name="connsiteY69" fmla="*/ 201247 h 1069018"/>
              <a:gd name="connsiteX70" fmla="*/ 1014461 w 2099615"/>
              <a:gd name="connsiteY70" fmla="*/ 201511 h 1069018"/>
              <a:gd name="connsiteX71" fmla="*/ 1016398 w 2099615"/>
              <a:gd name="connsiteY71" fmla="*/ 203642 h 1069018"/>
              <a:gd name="connsiteX72" fmla="*/ 1020679 w 2099615"/>
              <a:gd name="connsiteY72" fmla="*/ 189192 h 1069018"/>
              <a:gd name="connsiteX73" fmla="*/ 1148567 w 2099615"/>
              <a:gd name="connsiteY73" fmla="*/ 151892 h 1069018"/>
              <a:gd name="connsiteX74" fmla="*/ 1148596 w 2099615"/>
              <a:gd name="connsiteY74" fmla="*/ 151829 h 1069018"/>
              <a:gd name="connsiteX75" fmla="*/ 1174029 w 2099615"/>
              <a:gd name="connsiteY75" fmla="*/ 95730 h 1069018"/>
              <a:gd name="connsiteX76" fmla="*/ 1277508 w 2099615"/>
              <a:gd name="connsiteY76" fmla="*/ 113170 h 1069018"/>
              <a:gd name="connsiteX77" fmla="*/ 1277967 w 2099615"/>
              <a:gd name="connsiteY77" fmla="*/ 112115 h 1069018"/>
              <a:gd name="connsiteX78" fmla="*/ 1298167 w 2099615"/>
              <a:gd name="connsiteY78" fmla="*/ 65717 h 1069018"/>
              <a:gd name="connsiteX79" fmla="*/ 1327751 w 2099615"/>
              <a:gd name="connsiteY79" fmla="*/ 42464 h 1069018"/>
              <a:gd name="connsiteX80" fmla="*/ 1362374 w 2099615"/>
              <a:gd name="connsiteY80" fmla="*/ 50901 h 1069018"/>
              <a:gd name="connsiteX81" fmla="*/ 1389260 w 2099615"/>
              <a:gd name="connsiteY81" fmla="*/ 91163 h 1069018"/>
              <a:gd name="connsiteX82" fmla="*/ 1390062 w 2099615"/>
              <a:gd name="connsiteY82" fmla="*/ 92365 h 1069018"/>
              <a:gd name="connsiteX83" fmla="*/ 1452876 w 2099615"/>
              <a:gd name="connsiteY83" fmla="*/ 41881 h 1069018"/>
              <a:gd name="connsiteX84" fmla="*/ 1475962 w 2099615"/>
              <a:gd name="connsiteY84" fmla="*/ 53184 h 1069018"/>
              <a:gd name="connsiteX85" fmla="*/ 1519522 w 2099615"/>
              <a:gd name="connsiteY85" fmla="*/ 160074 h 1069018"/>
              <a:gd name="connsiteX86" fmla="*/ 1519762 w 2099615"/>
              <a:gd name="connsiteY86" fmla="*/ 160338 h 1069018"/>
              <a:gd name="connsiteX87" fmla="*/ 1521699 w 2099615"/>
              <a:gd name="connsiteY87" fmla="*/ 162469 h 1069018"/>
              <a:gd name="connsiteX88" fmla="*/ 1525980 w 2099615"/>
              <a:gd name="connsiteY88" fmla="*/ 148019 h 1069018"/>
              <a:gd name="connsiteX89" fmla="*/ 1653868 w 2099615"/>
              <a:gd name="connsiteY89" fmla="*/ 110719 h 1069018"/>
              <a:gd name="connsiteX90" fmla="*/ 1653896 w 2099615"/>
              <a:gd name="connsiteY90" fmla="*/ 110656 h 1069018"/>
              <a:gd name="connsiteX91" fmla="*/ 1679330 w 2099615"/>
              <a:gd name="connsiteY91" fmla="*/ 54557 h 1069018"/>
              <a:gd name="connsiteX92" fmla="*/ 1782809 w 2099615"/>
              <a:gd name="connsiteY92" fmla="*/ 71997 h 1069018"/>
              <a:gd name="connsiteX93" fmla="*/ 1783268 w 2099615"/>
              <a:gd name="connsiteY93" fmla="*/ 70942 h 1069018"/>
              <a:gd name="connsiteX94" fmla="*/ 1803468 w 2099615"/>
              <a:gd name="connsiteY94" fmla="*/ 24544 h 1069018"/>
              <a:gd name="connsiteX95" fmla="*/ 1833052 w 2099615"/>
              <a:gd name="connsiteY95" fmla="*/ 1291 h 1069018"/>
              <a:gd name="connsiteX96" fmla="*/ 1867675 w 2099615"/>
              <a:gd name="connsiteY96" fmla="*/ 9728 h 1069018"/>
              <a:gd name="connsiteX97" fmla="*/ 1894561 w 2099615"/>
              <a:gd name="connsiteY97" fmla="*/ 49990 h 1069018"/>
              <a:gd name="connsiteX98" fmla="*/ 1895363 w 2099615"/>
              <a:gd name="connsiteY98" fmla="*/ 51192 h 1069018"/>
              <a:gd name="connsiteX99" fmla="*/ 1958177 w 2099615"/>
              <a:gd name="connsiteY99" fmla="*/ 708 h 10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099615" h="1069018">
                <a:moveTo>
                  <a:pt x="1958177" y="708"/>
                </a:moveTo>
                <a:cubicBezTo>
                  <a:pt x="1965986" y="1998"/>
                  <a:pt x="1973779" y="5722"/>
                  <a:pt x="1981263" y="12011"/>
                </a:cubicBezTo>
                <a:cubicBezTo>
                  <a:pt x="2004073" y="31175"/>
                  <a:pt x="2020429" y="71297"/>
                  <a:pt x="2024823" y="118901"/>
                </a:cubicBezTo>
                <a:lnTo>
                  <a:pt x="2025063" y="119165"/>
                </a:lnTo>
                <a:lnTo>
                  <a:pt x="2059458" y="157005"/>
                </a:lnTo>
                <a:cubicBezTo>
                  <a:pt x="2069070" y="174840"/>
                  <a:pt x="2076454" y="197263"/>
                  <a:pt x="2080726" y="222640"/>
                </a:cubicBezTo>
                <a:cubicBezTo>
                  <a:pt x="2086936" y="259481"/>
                  <a:pt x="2086051" y="299493"/>
                  <a:pt x="2078224" y="335131"/>
                </a:cubicBezTo>
                <a:cubicBezTo>
                  <a:pt x="2097464" y="384003"/>
                  <a:pt x="2104192" y="447358"/>
                  <a:pt x="2096503" y="507125"/>
                </a:cubicBezTo>
                <a:cubicBezTo>
                  <a:pt x="2086280" y="586582"/>
                  <a:pt x="2052439" y="646086"/>
                  <a:pt x="2010878" y="657681"/>
                </a:cubicBezTo>
                <a:cubicBezTo>
                  <a:pt x="2010679" y="707276"/>
                  <a:pt x="1999496" y="754311"/>
                  <a:pt x="1980225" y="786688"/>
                </a:cubicBezTo>
                <a:cubicBezTo>
                  <a:pt x="1950946" y="835889"/>
                  <a:pt x="1908653" y="842211"/>
                  <a:pt x="1875864" y="802308"/>
                </a:cubicBezTo>
                <a:cubicBezTo>
                  <a:pt x="1865260" y="870848"/>
                  <a:pt x="1836866" y="923243"/>
                  <a:pt x="1801286" y="939935"/>
                </a:cubicBezTo>
                <a:cubicBezTo>
                  <a:pt x="1759358" y="959602"/>
                  <a:pt x="1715600" y="926087"/>
                  <a:pt x="1691630" y="855928"/>
                </a:cubicBezTo>
                <a:cubicBezTo>
                  <a:pt x="1635056" y="922521"/>
                  <a:pt x="1561575" y="885090"/>
                  <a:pt x="1528741" y="772928"/>
                </a:cubicBezTo>
                <a:cubicBezTo>
                  <a:pt x="1520678" y="774771"/>
                  <a:pt x="1512737" y="773712"/>
                  <a:pt x="1505220" y="770140"/>
                </a:cubicBezTo>
                <a:lnTo>
                  <a:pt x="1498067" y="764046"/>
                </a:lnTo>
                <a:lnTo>
                  <a:pt x="1497402" y="769814"/>
                </a:lnTo>
                <a:cubicBezTo>
                  <a:pt x="1492173" y="791819"/>
                  <a:pt x="1484559" y="811672"/>
                  <a:pt x="1474924" y="827861"/>
                </a:cubicBezTo>
                <a:cubicBezTo>
                  <a:pt x="1445645" y="877062"/>
                  <a:pt x="1403352" y="883384"/>
                  <a:pt x="1370563" y="843481"/>
                </a:cubicBezTo>
                <a:cubicBezTo>
                  <a:pt x="1359959" y="912021"/>
                  <a:pt x="1331565" y="964416"/>
                  <a:pt x="1295985" y="981108"/>
                </a:cubicBezTo>
                <a:cubicBezTo>
                  <a:pt x="1254057" y="1000775"/>
                  <a:pt x="1210299" y="967260"/>
                  <a:pt x="1186329" y="897101"/>
                </a:cubicBezTo>
                <a:cubicBezTo>
                  <a:pt x="1129755" y="963694"/>
                  <a:pt x="1056274" y="926263"/>
                  <a:pt x="1023440" y="814101"/>
                </a:cubicBezTo>
                <a:cubicBezTo>
                  <a:pt x="1015377" y="815944"/>
                  <a:pt x="1007436" y="814885"/>
                  <a:pt x="999919" y="811313"/>
                </a:cubicBezTo>
                <a:lnTo>
                  <a:pt x="992766" y="805219"/>
                </a:lnTo>
                <a:lnTo>
                  <a:pt x="992102" y="810987"/>
                </a:lnTo>
                <a:cubicBezTo>
                  <a:pt x="986872" y="832992"/>
                  <a:pt x="979259" y="852845"/>
                  <a:pt x="969623" y="869034"/>
                </a:cubicBezTo>
                <a:cubicBezTo>
                  <a:pt x="940344" y="918235"/>
                  <a:pt x="898051" y="924557"/>
                  <a:pt x="865262" y="884654"/>
                </a:cubicBezTo>
                <a:cubicBezTo>
                  <a:pt x="854658" y="953194"/>
                  <a:pt x="826264" y="1005589"/>
                  <a:pt x="790684" y="1022281"/>
                </a:cubicBezTo>
                <a:cubicBezTo>
                  <a:pt x="748756" y="1041948"/>
                  <a:pt x="704998" y="1008433"/>
                  <a:pt x="681028" y="938274"/>
                </a:cubicBezTo>
                <a:cubicBezTo>
                  <a:pt x="638598" y="988219"/>
                  <a:pt x="586657" y="979650"/>
                  <a:pt x="549487" y="924925"/>
                </a:cubicBezTo>
                <a:lnTo>
                  <a:pt x="540902" y="909416"/>
                </a:lnTo>
                <a:lnTo>
                  <a:pt x="540596" y="910207"/>
                </a:lnTo>
                <a:cubicBezTo>
                  <a:pt x="511317" y="959408"/>
                  <a:pt x="469024" y="965730"/>
                  <a:pt x="436235" y="925827"/>
                </a:cubicBezTo>
                <a:cubicBezTo>
                  <a:pt x="425631" y="994367"/>
                  <a:pt x="397237" y="1046762"/>
                  <a:pt x="361657" y="1063454"/>
                </a:cubicBezTo>
                <a:cubicBezTo>
                  <a:pt x="319729" y="1083121"/>
                  <a:pt x="275971" y="1049606"/>
                  <a:pt x="252001" y="979447"/>
                </a:cubicBezTo>
                <a:cubicBezTo>
                  <a:pt x="195427" y="1046040"/>
                  <a:pt x="121946" y="1008609"/>
                  <a:pt x="89112" y="896447"/>
                </a:cubicBezTo>
                <a:cubicBezTo>
                  <a:pt x="56858" y="903819"/>
                  <a:pt x="26572" y="864769"/>
                  <a:pt x="17494" y="804083"/>
                </a:cubicBezTo>
                <a:cubicBezTo>
                  <a:pt x="10918" y="760177"/>
                  <a:pt x="16731" y="712792"/>
                  <a:pt x="32797" y="679408"/>
                </a:cubicBezTo>
                <a:cubicBezTo>
                  <a:pt x="10002" y="653221"/>
                  <a:pt x="-2692" y="602970"/>
                  <a:pt x="482" y="551494"/>
                </a:cubicBezTo>
                <a:cubicBezTo>
                  <a:pt x="4205" y="491224"/>
                  <a:pt x="28708" y="444014"/>
                  <a:pt x="59498" y="437801"/>
                </a:cubicBezTo>
                <a:cubicBezTo>
                  <a:pt x="59681" y="436795"/>
                  <a:pt x="59879" y="435810"/>
                  <a:pt x="60062" y="434804"/>
                </a:cubicBezTo>
                <a:cubicBezTo>
                  <a:pt x="55927" y="375452"/>
                  <a:pt x="65570" y="315598"/>
                  <a:pt x="86351" y="271538"/>
                </a:cubicBezTo>
                <a:cubicBezTo>
                  <a:pt x="119185" y="201948"/>
                  <a:pt x="172418" y="186437"/>
                  <a:pt x="214239" y="234238"/>
                </a:cubicBezTo>
                <a:lnTo>
                  <a:pt x="214268" y="234175"/>
                </a:lnTo>
                <a:lnTo>
                  <a:pt x="239701" y="178076"/>
                </a:lnTo>
                <a:cubicBezTo>
                  <a:pt x="270465" y="136494"/>
                  <a:pt x="314092" y="139566"/>
                  <a:pt x="343180" y="195516"/>
                </a:cubicBezTo>
                <a:lnTo>
                  <a:pt x="343639" y="194461"/>
                </a:lnTo>
                <a:lnTo>
                  <a:pt x="363839" y="148063"/>
                </a:lnTo>
                <a:cubicBezTo>
                  <a:pt x="372467" y="135918"/>
                  <a:pt x="382582" y="127808"/>
                  <a:pt x="393423" y="124810"/>
                </a:cubicBezTo>
                <a:cubicBezTo>
                  <a:pt x="405354" y="121507"/>
                  <a:pt x="417278" y="124625"/>
                  <a:pt x="428046" y="133247"/>
                </a:cubicBezTo>
                <a:lnTo>
                  <a:pt x="454932" y="173509"/>
                </a:lnTo>
                <a:lnTo>
                  <a:pt x="455734" y="174711"/>
                </a:lnTo>
                <a:cubicBezTo>
                  <a:pt x="471549" y="138385"/>
                  <a:pt x="495121" y="120357"/>
                  <a:pt x="518548" y="124227"/>
                </a:cubicBezTo>
                <a:cubicBezTo>
                  <a:pt x="526357" y="125517"/>
                  <a:pt x="534150" y="129241"/>
                  <a:pt x="541634" y="135530"/>
                </a:cubicBezTo>
                <a:cubicBezTo>
                  <a:pt x="547337" y="140321"/>
                  <a:pt x="552636" y="146422"/>
                  <a:pt x="557445" y="153622"/>
                </a:cubicBezTo>
                <a:lnTo>
                  <a:pt x="567567" y="173031"/>
                </a:lnTo>
                <a:lnTo>
                  <a:pt x="575952" y="167693"/>
                </a:lnTo>
                <a:cubicBezTo>
                  <a:pt x="598592" y="161092"/>
                  <a:pt x="622356" y="169165"/>
                  <a:pt x="643266" y="193065"/>
                </a:cubicBezTo>
                <a:lnTo>
                  <a:pt x="643294" y="193002"/>
                </a:lnTo>
                <a:lnTo>
                  <a:pt x="668728" y="136903"/>
                </a:lnTo>
                <a:cubicBezTo>
                  <a:pt x="699492" y="95321"/>
                  <a:pt x="743119" y="98393"/>
                  <a:pt x="772207" y="154343"/>
                </a:cubicBezTo>
                <a:lnTo>
                  <a:pt x="772666" y="153288"/>
                </a:lnTo>
                <a:lnTo>
                  <a:pt x="792866" y="106890"/>
                </a:lnTo>
                <a:cubicBezTo>
                  <a:pt x="801494" y="94745"/>
                  <a:pt x="811609" y="86635"/>
                  <a:pt x="822450" y="83637"/>
                </a:cubicBezTo>
                <a:cubicBezTo>
                  <a:pt x="834381" y="80334"/>
                  <a:pt x="846305" y="83452"/>
                  <a:pt x="857073" y="92074"/>
                </a:cubicBezTo>
                <a:lnTo>
                  <a:pt x="883959" y="132336"/>
                </a:lnTo>
                <a:lnTo>
                  <a:pt x="884761" y="133538"/>
                </a:lnTo>
                <a:cubicBezTo>
                  <a:pt x="900576" y="97212"/>
                  <a:pt x="924148" y="79184"/>
                  <a:pt x="947575" y="83054"/>
                </a:cubicBezTo>
                <a:cubicBezTo>
                  <a:pt x="955384" y="84344"/>
                  <a:pt x="963177" y="88068"/>
                  <a:pt x="970661" y="94357"/>
                </a:cubicBezTo>
                <a:cubicBezTo>
                  <a:pt x="993471" y="113521"/>
                  <a:pt x="1009827" y="153643"/>
                  <a:pt x="1014221" y="201247"/>
                </a:cubicBezTo>
                <a:lnTo>
                  <a:pt x="1014461" y="201511"/>
                </a:lnTo>
                <a:lnTo>
                  <a:pt x="1016398" y="203642"/>
                </a:lnTo>
                <a:lnTo>
                  <a:pt x="1020679" y="189192"/>
                </a:lnTo>
                <a:cubicBezTo>
                  <a:pt x="1053513" y="119602"/>
                  <a:pt x="1106746" y="104091"/>
                  <a:pt x="1148567" y="151892"/>
                </a:cubicBezTo>
                <a:lnTo>
                  <a:pt x="1148596" y="151829"/>
                </a:lnTo>
                <a:lnTo>
                  <a:pt x="1174029" y="95730"/>
                </a:lnTo>
                <a:cubicBezTo>
                  <a:pt x="1204793" y="54148"/>
                  <a:pt x="1248420" y="57220"/>
                  <a:pt x="1277508" y="113170"/>
                </a:cubicBezTo>
                <a:lnTo>
                  <a:pt x="1277967" y="112115"/>
                </a:lnTo>
                <a:lnTo>
                  <a:pt x="1298167" y="65717"/>
                </a:lnTo>
                <a:cubicBezTo>
                  <a:pt x="1306795" y="53572"/>
                  <a:pt x="1316910" y="45462"/>
                  <a:pt x="1327751" y="42464"/>
                </a:cubicBezTo>
                <a:cubicBezTo>
                  <a:pt x="1339682" y="39161"/>
                  <a:pt x="1351606" y="42279"/>
                  <a:pt x="1362374" y="50901"/>
                </a:cubicBezTo>
                <a:lnTo>
                  <a:pt x="1389260" y="91163"/>
                </a:lnTo>
                <a:lnTo>
                  <a:pt x="1390062" y="92365"/>
                </a:lnTo>
                <a:cubicBezTo>
                  <a:pt x="1405877" y="56039"/>
                  <a:pt x="1429449" y="38011"/>
                  <a:pt x="1452876" y="41881"/>
                </a:cubicBezTo>
                <a:cubicBezTo>
                  <a:pt x="1460685" y="43171"/>
                  <a:pt x="1468478" y="46895"/>
                  <a:pt x="1475962" y="53184"/>
                </a:cubicBezTo>
                <a:cubicBezTo>
                  <a:pt x="1498772" y="72348"/>
                  <a:pt x="1515128" y="112470"/>
                  <a:pt x="1519522" y="160074"/>
                </a:cubicBezTo>
                <a:lnTo>
                  <a:pt x="1519762" y="160338"/>
                </a:lnTo>
                <a:lnTo>
                  <a:pt x="1521699" y="162469"/>
                </a:lnTo>
                <a:lnTo>
                  <a:pt x="1525980" y="148019"/>
                </a:lnTo>
                <a:cubicBezTo>
                  <a:pt x="1558814" y="78429"/>
                  <a:pt x="1612047" y="62918"/>
                  <a:pt x="1653868" y="110719"/>
                </a:cubicBezTo>
                <a:lnTo>
                  <a:pt x="1653896" y="110656"/>
                </a:lnTo>
                <a:lnTo>
                  <a:pt x="1679330" y="54557"/>
                </a:lnTo>
                <a:cubicBezTo>
                  <a:pt x="1710094" y="12975"/>
                  <a:pt x="1753721" y="16047"/>
                  <a:pt x="1782809" y="71997"/>
                </a:cubicBezTo>
                <a:lnTo>
                  <a:pt x="1783268" y="70942"/>
                </a:lnTo>
                <a:lnTo>
                  <a:pt x="1803468" y="24544"/>
                </a:lnTo>
                <a:cubicBezTo>
                  <a:pt x="1812096" y="12399"/>
                  <a:pt x="1822211" y="4289"/>
                  <a:pt x="1833052" y="1291"/>
                </a:cubicBezTo>
                <a:cubicBezTo>
                  <a:pt x="1844983" y="-2012"/>
                  <a:pt x="1856907" y="1106"/>
                  <a:pt x="1867675" y="9728"/>
                </a:cubicBezTo>
                <a:lnTo>
                  <a:pt x="1894561" y="49990"/>
                </a:lnTo>
                <a:lnTo>
                  <a:pt x="1895363" y="51192"/>
                </a:lnTo>
                <a:cubicBezTo>
                  <a:pt x="1911178" y="14866"/>
                  <a:pt x="1934750" y="-3162"/>
                  <a:pt x="1958177" y="70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623279" y="590988"/>
            <a:ext cx="876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 পানিদূষন প্রতিরোধের কৌশল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79247-8ADD-4F4E-B71A-A47EBDC512F1}"/>
              </a:ext>
            </a:extLst>
          </p:cNvPr>
          <p:cNvSpPr txBox="1"/>
          <p:nvPr/>
        </p:nvSpPr>
        <p:spPr>
          <a:xfrm>
            <a:off x="8538742" y="1307885"/>
            <a:ext cx="3090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জলাভূমি রক্ষা </a:t>
            </a:r>
            <a:endParaRPr lang="en-US" sz="320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9B912ED-EEC1-436E-AB08-7E067B5BA88D}"/>
              </a:ext>
            </a:extLst>
          </p:cNvPr>
          <p:cNvSpPr/>
          <p:nvPr/>
        </p:nvSpPr>
        <p:spPr>
          <a:xfrm>
            <a:off x="1" y="4248443"/>
            <a:ext cx="12192000" cy="2018569"/>
          </a:xfrm>
          <a:custGeom>
            <a:avLst/>
            <a:gdLst>
              <a:gd name="connsiteX0" fmla="*/ 0 w 10475742"/>
              <a:gd name="connsiteY0" fmla="*/ 0 h 2018569"/>
              <a:gd name="connsiteX1" fmla="*/ 2089054 w 10475742"/>
              <a:gd name="connsiteY1" fmla="*/ 0 h 2018569"/>
              <a:gd name="connsiteX2" fmla="*/ 2621238 w 10475742"/>
              <a:gd name="connsiteY2" fmla="*/ 135218 h 2018569"/>
              <a:gd name="connsiteX3" fmla="*/ 2664597 w 10475742"/>
              <a:gd name="connsiteY3" fmla="*/ 167454 h 2018569"/>
              <a:gd name="connsiteX4" fmla="*/ 2704138 w 10475742"/>
              <a:gd name="connsiteY4" fmla="*/ 241740 h 2018569"/>
              <a:gd name="connsiteX5" fmla="*/ 2766396 w 10475742"/>
              <a:gd name="connsiteY5" fmla="*/ 332533 h 2018569"/>
              <a:gd name="connsiteX6" fmla="*/ 2837981 w 10475742"/>
              <a:gd name="connsiteY6" fmla="*/ 416782 h 2018569"/>
              <a:gd name="connsiteX7" fmla="*/ 2839914 w 10475742"/>
              <a:gd name="connsiteY7" fmla="*/ 419057 h 2018569"/>
              <a:gd name="connsiteX8" fmla="*/ 4379742 w 10475742"/>
              <a:gd name="connsiteY8" fmla="*/ 981223 h 2018569"/>
              <a:gd name="connsiteX9" fmla="*/ 5769089 w 10475742"/>
              <a:gd name="connsiteY9" fmla="*/ 556318 h 2018569"/>
              <a:gd name="connsiteX10" fmla="*/ 5809471 w 10475742"/>
              <a:gd name="connsiteY10" fmla="*/ 521298 h 2018569"/>
              <a:gd name="connsiteX11" fmla="*/ 5905954 w 10475742"/>
              <a:gd name="connsiteY11" fmla="*/ 590045 h 2018569"/>
              <a:gd name="connsiteX12" fmla="*/ 8142676 w 10475742"/>
              <a:gd name="connsiteY12" fmla="*/ 1104837 h 2018569"/>
              <a:gd name="connsiteX13" fmla="*/ 10379398 w 10475742"/>
              <a:gd name="connsiteY13" fmla="*/ 590045 h 2018569"/>
              <a:gd name="connsiteX14" fmla="*/ 10475742 w 10475742"/>
              <a:gd name="connsiteY14" fmla="*/ 521397 h 2018569"/>
              <a:gd name="connsiteX15" fmla="*/ 10475742 w 10475742"/>
              <a:gd name="connsiteY15" fmla="*/ 2018569 h 2018569"/>
              <a:gd name="connsiteX16" fmla="*/ 0 w 10475742"/>
              <a:gd name="connsiteY16" fmla="*/ 2018569 h 20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75742" h="2018569">
                <a:moveTo>
                  <a:pt x="0" y="0"/>
                </a:moveTo>
                <a:lnTo>
                  <a:pt x="2089054" y="0"/>
                </a:lnTo>
                <a:cubicBezTo>
                  <a:pt x="2296885" y="0"/>
                  <a:pt x="2485041" y="51674"/>
                  <a:pt x="2621238" y="135218"/>
                </a:cubicBezTo>
                <a:lnTo>
                  <a:pt x="2664597" y="167454"/>
                </a:lnTo>
                <a:lnTo>
                  <a:pt x="2704138" y="241740"/>
                </a:lnTo>
                <a:cubicBezTo>
                  <a:pt x="2722947" y="272673"/>
                  <a:pt x="2743733" y="302959"/>
                  <a:pt x="2766396" y="332533"/>
                </a:cubicBezTo>
                <a:lnTo>
                  <a:pt x="2837981" y="416782"/>
                </a:lnTo>
                <a:lnTo>
                  <a:pt x="2839914" y="419057"/>
                </a:lnTo>
                <a:cubicBezTo>
                  <a:pt x="3155697" y="756089"/>
                  <a:pt x="3727178" y="981223"/>
                  <a:pt x="4379742" y="981223"/>
                </a:cubicBezTo>
                <a:cubicBezTo>
                  <a:pt x="4939083" y="981223"/>
                  <a:pt x="5438852" y="815818"/>
                  <a:pt x="5769089" y="556318"/>
                </a:cubicBezTo>
                <a:lnTo>
                  <a:pt x="5809471" y="521298"/>
                </a:lnTo>
                <a:lnTo>
                  <a:pt x="5905954" y="590045"/>
                </a:lnTo>
                <a:cubicBezTo>
                  <a:pt x="6390696" y="900634"/>
                  <a:pt x="7211595" y="1104837"/>
                  <a:pt x="8142676" y="1104837"/>
                </a:cubicBezTo>
                <a:cubicBezTo>
                  <a:pt x="9073757" y="1104837"/>
                  <a:pt x="9894656" y="900634"/>
                  <a:pt x="10379398" y="590045"/>
                </a:cubicBezTo>
                <a:lnTo>
                  <a:pt x="10475742" y="521397"/>
                </a:lnTo>
                <a:lnTo>
                  <a:pt x="10475742" y="2018569"/>
                </a:lnTo>
                <a:lnTo>
                  <a:pt x="0" y="2018569"/>
                </a:lnTo>
                <a:close/>
              </a:path>
            </a:pathLst>
          </a:custGeom>
          <a:solidFill>
            <a:srgbClr val="491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52E8B4-1801-4626-9D4A-A344DD2CF83E}"/>
              </a:ext>
            </a:extLst>
          </p:cNvPr>
          <p:cNvGrpSpPr/>
          <p:nvPr/>
        </p:nvGrpSpPr>
        <p:grpSpPr>
          <a:xfrm>
            <a:off x="1220602" y="3056604"/>
            <a:ext cx="1005842" cy="1194877"/>
            <a:chOff x="2493497" y="3053566"/>
            <a:chExt cx="1005842" cy="11948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800789-920A-43F3-B62C-EC3F3EC8A416}"/>
                </a:ext>
              </a:extLst>
            </p:cNvPr>
            <p:cNvSpPr/>
            <p:nvPr/>
          </p:nvSpPr>
          <p:spPr>
            <a:xfrm>
              <a:off x="2926080" y="3505200"/>
              <a:ext cx="140677" cy="7432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B75D1BD2-A54F-42FA-B001-3A4FE6C4918E}"/>
                </a:ext>
              </a:extLst>
            </p:cNvPr>
            <p:cNvSpPr/>
            <p:nvPr/>
          </p:nvSpPr>
          <p:spPr>
            <a:xfrm>
              <a:off x="2493497" y="3053566"/>
              <a:ext cx="1005842" cy="783708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7B00C9A-F3A1-480E-BACB-3DD2483740AB}"/>
              </a:ext>
            </a:extLst>
          </p:cNvPr>
          <p:cNvGrpSpPr/>
          <p:nvPr/>
        </p:nvGrpSpPr>
        <p:grpSpPr>
          <a:xfrm>
            <a:off x="1524006" y="2390539"/>
            <a:ext cx="1744394" cy="1865483"/>
            <a:chOff x="2475158" y="2888359"/>
            <a:chExt cx="1256668" cy="136008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443E4E9-D684-4765-85A7-2E541F20F097}"/>
                </a:ext>
              </a:extLst>
            </p:cNvPr>
            <p:cNvSpPr/>
            <p:nvPr/>
          </p:nvSpPr>
          <p:spPr>
            <a:xfrm>
              <a:off x="3033154" y="3505200"/>
              <a:ext cx="140677" cy="7432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loud 39">
              <a:extLst>
                <a:ext uri="{FF2B5EF4-FFF2-40B4-BE49-F238E27FC236}">
                  <a16:creationId xmlns:a16="http://schemas.microsoft.com/office/drawing/2014/main" id="{A4FAC2D7-85DE-4DA2-B114-2B879C0B9D68}"/>
                </a:ext>
              </a:extLst>
            </p:cNvPr>
            <p:cNvSpPr/>
            <p:nvPr/>
          </p:nvSpPr>
          <p:spPr>
            <a:xfrm>
              <a:off x="2475158" y="2888359"/>
              <a:ext cx="1256668" cy="783708"/>
            </a:xfrm>
            <a:prstGeom prst="cloud">
              <a:avLst/>
            </a:prstGeom>
            <a:gradFill>
              <a:gsLst>
                <a:gs pos="0">
                  <a:srgbClr val="00B050"/>
                </a:gs>
                <a:gs pos="33000">
                  <a:srgbClr val="364D3D"/>
                </a:gs>
                <a:gs pos="83000">
                  <a:srgbClr val="15A71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75C125-41BB-481D-BB66-ADFBA4676502}"/>
              </a:ext>
            </a:extLst>
          </p:cNvPr>
          <p:cNvGrpSpPr/>
          <p:nvPr/>
        </p:nvGrpSpPr>
        <p:grpSpPr>
          <a:xfrm>
            <a:off x="34843" y="2657046"/>
            <a:ext cx="1360630" cy="1616343"/>
            <a:chOff x="2493497" y="3053566"/>
            <a:chExt cx="1005842" cy="119487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80DFBDE-E896-41B6-BF5B-BE4C9B5CDC36}"/>
                </a:ext>
              </a:extLst>
            </p:cNvPr>
            <p:cNvSpPr/>
            <p:nvPr/>
          </p:nvSpPr>
          <p:spPr>
            <a:xfrm>
              <a:off x="2926080" y="3505200"/>
              <a:ext cx="140677" cy="7432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C0F15615-6A42-425D-BD5E-518A0B4DD50A}"/>
                </a:ext>
              </a:extLst>
            </p:cNvPr>
            <p:cNvSpPr/>
            <p:nvPr/>
          </p:nvSpPr>
          <p:spPr>
            <a:xfrm>
              <a:off x="2493497" y="3053566"/>
              <a:ext cx="1005842" cy="783708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A4EA7D4-278F-411E-B16D-E67A6BB765E5}"/>
              </a:ext>
            </a:extLst>
          </p:cNvPr>
          <p:cNvSpPr txBox="1"/>
          <p:nvPr/>
        </p:nvSpPr>
        <p:spPr>
          <a:xfrm>
            <a:off x="4734437" y="4864235"/>
            <a:ext cx="112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জলাশয়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01E773-581B-4871-8349-429FF31D5910}"/>
              </a:ext>
            </a:extLst>
          </p:cNvPr>
          <p:cNvSpPr txBox="1"/>
          <p:nvPr/>
        </p:nvSpPr>
        <p:spPr>
          <a:xfrm>
            <a:off x="9354518" y="4922460"/>
            <a:ext cx="112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নদী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61BDF1E-3090-4097-ABBC-17BC5E611AAE}"/>
              </a:ext>
            </a:extLst>
          </p:cNvPr>
          <p:cNvGrpSpPr/>
          <p:nvPr/>
        </p:nvGrpSpPr>
        <p:grpSpPr>
          <a:xfrm>
            <a:off x="1889191" y="1623824"/>
            <a:ext cx="1603549" cy="1958460"/>
            <a:chOff x="3890184" y="2394453"/>
            <a:chExt cx="1603549" cy="1958460"/>
          </a:xfrm>
        </p:grpSpPr>
        <p:sp>
          <p:nvSpPr>
            <p:cNvPr id="47" name="Teardrop 46">
              <a:extLst>
                <a:ext uri="{FF2B5EF4-FFF2-40B4-BE49-F238E27FC236}">
                  <a16:creationId xmlns:a16="http://schemas.microsoft.com/office/drawing/2014/main" id="{CC9E2AB0-D9AB-4006-B7B2-8E683BE70091}"/>
                </a:ext>
              </a:extLst>
            </p:cNvPr>
            <p:cNvSpPr/>
            <p:nvPr/>
          </p:nvSpPr>
          <p:spPr>
            <a:xfrm rot="19341308">
              <a:off x="4850078" y="2394453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id="{64074080-1C3E-4D0E-B8BA-68DDCAFEC345}"/>
                </a:ext>
              </a:extLst>
            </p:cNvPr>
            <p:cNvSpPr/>
            <p:nvPr/>
          </p:nvSpPr>
          <p:spPr>
            <a:xfrm rot="19341308">
              <a:off x="5036684" y="2669924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ardrop 48">
              <a:extLst>
                <a:ext uri="{FF2B5EF4-FFF2-40B4-BE49-F238E27FC236}">
                  <a16:creationId xmlns:a16="http://schemas.microsoft.com/office/drawing/2014/main" id="{97D45227-6B60-4D76-A0B4-72632E220843}"/>
                </a:ext>
              </a:extLst>
            </p:cNvPr>
            <p:cNvSpPr/>
            <p:nvPr/>
          </p:nvSpPr>
          <p:spPr>
            <a:xfrm rot="19341308">
              <a:off x="4695335" y="2878107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ardrop 49">
              <a:extLst>
                <a:ext uri="{FF2B5EF4-FFF2-40B4-BE49-F238E27FC236}">
                  <a16:creationId xmlns:a16="http://schemas.microsoft.com/office/drawing/2014/main" id="{FC33CEE1-B861-409B-9301-76F779530476}"/>
                </a:ext>
              </a:extLst>
            </p:cNvPr>
            <p:cNvSpPr/>
            <p:nvPr/>
          </p:nvSpPr>
          <p:spPr>
            <a:xfrm rot="19341308">
              <a:off x="4353986" y="3086290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ardrop 50">
              <a:extLst>
                <a:ext uri="{FF2B5EF4-FFF2-40B4-BE49-F238E27FC236}">
                  <a16:creationId xmlns:a16="http://schemas.microsoft.com/office/drawing/2014/main" id="{0C34E8CE-88AD-4529-98FD-C3CCCF565381}"/>
                </a:ext>
              </a:extLst>
            </p:cNvPr>
            <p:cNvSpPr/>
            <p:nvPr/>
          </p:nvSpPr>
          <p:spPr>
            <a:xfrm rot="19341308">
              <a:off x="4323952" y="2604252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ardrop 51">
              <a:extLst>
                <a:ext uri="{FF2B5EF4-FFF2-40B4-BE49-F238E27FC236}">
                  <a16:creationId xmlns:a16="http://schemas.microsoft.com/office/drawing/2014/main" id="{F5C60D7D-559A-4F83-BA26-6818AADA651D}"/>
                </a:ext>
              </a:extLst>
            </p:cNvPr>
            <p:cNvSpPr/>
            <p:nvPr/>
          </p:nvSpPr>
          <p:spPr>
            <a:xfrm rot="19341308">
              <a:off x="5066489" y="3094511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ardrop 52">
              <a:extLst>
                <a:ext uri="{FF2B5EF4-FFF2-40B4-BE49-F238E27FC236}">
                  <a16:creationId xmlns:a16="http://schemas.microsoft.com/office/drawing/2014/main" id="{60DA1CDD-D100-40BF-B833-493BD033EC77}"/>
                </a:ext>
              </a:extLst>
            </p:cNvPr>
            <p:cNvSpPr/>
            <p:nvPr/>
          </p:nvSpPr>
          <p:spPr>
            <a:xfrm rot="19341308">
              <a:off x="4710238" y="3445487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ardrop 53">
              <a:extLst>
                <a:ext uri="{FF2B5EF4-FFF2-40B4-BE49-F238E27FC236}">
                  <a16:creationId xmlns:a16="http://schemas.microsoft.com/office/drawing/2014/main" id="{665F82E2-C39B-497F-A5D5-EF081DC9ED86}"/>
                </a:ext>
              </a:extLst>
            </p:cNvPr>
            <p:cNvSpPr/>
            <p:nvPr/>
          </p:nvSpPr>
          <p:spPr>
            <a:xfrm rot="19341308">
              <a:off x="4346537" y="3584785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54">
              <a:extLst>
                <a:ext uri="{FF2B5EF4-FFF2-40B4-BE49-F238E27FC236}">
                  <a16:creationId xmlns:a16="http://schemas.microsoft.com/office/drawing/2014/main" id="{8A82423E-2EEF-4B13-B9F9-1224542504D0}"/>
                </a:ext>
              </a:extLst>
            </p:cNvPr>
            <p:cNvSpPr/>
            <p:nvPr/>
          </p:nvSpPr>
          <p:spPr>
            <a:xfrm rot="19341308">
              <a:off x="3997735" y="3428313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55">
              <a:extLst>
                <a:ext uri="{FF2B5EF4-FFF2-40B4-BE49-F238E27FC236}">
                  <a16:creationId xmlns:a16="http://schemas.microsoft.com/office/drawing/2014/main" id="{8A5FF7AD-BAF7-4A26-ADC4-8000A1BC7119}"/>
                </a:ext>
              </a:extLst>
            </p:cNvPr>
            <p:cNvSpPr/>
            <p:nvPr/>
          </p:nvSpPr>
          <p:spPr>
            <a:xfrm rot="19341308">
              <a:off x="3890184" y="2946275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ardrop 56">
              <a:extLst>
                <a:ext uri="{FF2B5EF4-FFF2-40B4-BE49-F238E27FC236}">
                  <a16:creationId xmlns:a16="http://schemas.microsoft.com/office/drawing/2014/main" id="{6DA22B95-F0FA-49BB-9E41-0C4094348987}"/>
                </a:ext>
              </a:extLst>
            </p:cNvPr>
            <p:cNvSpPr/>
            <p:nvPr/>
          </p:nvSpPr>
          <p:spPr>
            <a:xfrm rot="19341308">
              <a:off x="5185142" y="3644724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ardrop 57">
              <a:extLst>
                <a:ext uri="{FF2B5EF4-FFF2-40B4-BE49-F238E27FC236}">
                  <a16:creationId xmlns:a16="http://schemas.microsoft.com/office/drawing/2014/main" id="{9AE62335-37E5-4A69-8326-74F0E36D84E2}"/>
                </a:ext>
              </a:extLst>
            </p:cNvPr>
            <p:cNvSpPr/>
            <p:nvPr/>
          </p:nvSpPr>
          <p:spPr>
            <a:xfrm rot="19341308">
              <a:off x="4695335" y="3983850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ardrop 58">
              <a:extLst>
                <a:ext uri="{FF2B5EF4-FFF2-40B4-BE49-F238E27FC236}">
                  <a16:creationId xmlns:a16="http://schemas.microsoft.com/office/drawing/2014/main" id="{E51F1D1E-A46F-42D8-A6AA-C3F8CF365D77}"/>
                </a:ext>
              </a:extLst>
            </p:cNvPr>
            <p:cNvSpPr/>
            <p:nvPr/>
          </p:nvSpPr>
          <p:spPr>
            <a:xfrm rot="19341308">
              <a:off x="4241473" y="4044322"/>
              <a:ext cx="308591" cy="308591"/>
            </a:xfrm>
            <a:prstGeom prst="teardrop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414B3CF-1DE4-404B-B80A-02034F06A5EE}"/>
              </a:ext>
            </a:extLst>
          </p:cNvPr>
          <p:cNvSpPr txBox="1"/>
          <p:nvPr/>
        </p:nvSpPr>
        <p:spPr>
          <a:xfrm>
            <a:off x="4048918" y="2141514"/>
            <a:ext cx="78509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যখন বৃষ্টি বা বন্যার পানিতে ধুয়ে আসা ময়লা সহ পানি জলা ভূমিতে পড়ে তখন ঐ পানি জলাভূমিতে থাকার ফলে পরিশ্রূত হয়ে বিশুদ্ধ হয় যা পরবর্তিতে নদী বা সাগরে গিয়ে মিশে  </a:t>
            </a:r>
            <a:endParaRPr lang="en-US" sz="3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FFB40A1-D693-4BA9-9971-4213139C66CD}"/>
              </a:ext>
            </a:extLst>
          </p:cNvPr>
          <p:cNvSpPr txBox="1"/>
          <p:nvPr/>
        </p:nvSpPr>
        <p:spPr>
          <a:xfrm>
            <a:off x="3490571" y="2597536"/>
            <a:ext cx="876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এছাড়া জলা ভূমি পানি ধরে রাখে ফলে বন্যা হয়না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28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7" grpId="0" animBg="1"/>
      <p:bldP spid="8" grpId="0"/>
      <p:bldP spid="68" grpId="0"/>
      <p:bldP spid="68" grpId="1"/>
      <p:bldP spid="70" grpId="0"/>
      <p:bldP spid="7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54EFA-6378-470B-85D0-67DB9ED95A5F}"/>
              </a:ext>
            </a:extLst>
          </p:cNvPr>
          <p:cNvSpPr txBox="1"/>
          <p:nvPr/>
        </p:nvSpPr>
        <p:spPr>
          <a:xfrm>
            <a:off x="278554" y="1630903"/>
            <a:ext cx="7292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শহরের রাস্তাঘাট সহ বেশির ভাগ অংশ পাকা তাই</a:t>
            </a:r>
            <a:endParaRPr lang="en-US" sz="3200" dirty="0"/>
          </a:p>
        </p:txBody>
      </p:sp>
      <p:pic>
        <p:nvPicPr>
          <p:cNvPr id="2054" name="Picture 6" descr="Ex-revenue officer drowns in Chittagong rainwater | Dhaka Tribune">
            <a:extLst>
              <a:ext uri="{FF2B5EF4-FFF2-40B4-BE49-F238E27FC236}">
                <a16:creationId xmlns:a16="http://schemas.microsoft.com/office/drawing/2014/main" id="{981E1533-C9D5-40C2-92EA-0E5FFEC9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90" y="3602585"/>
            <a:ext cx="4940278" cy="30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City Shines Like A Diamond After Rain #Cityscape #Urban ...">
            <a:extLst>
              <a:ext uri="{FF2B5EF4-FFF2-40B4-BE49-F238E27FC236}">
                <a16:creationId xmlns:a16="http://schemas.microsoft.com/office/drawing/2014/main" id="{EAA7E759-F741-4DE0-A297-DC269BEA9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7225191" y="417526"/>
            <a:ext cx="4940277" cy="30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488162" y="256269"/>
            <a:ext cx="744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 পানিদূষন প্রতিরোধের কৌশল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7FD4B-B269-4FA3-A6D8-F3E5D9479EB6}"/>
              </a:ext>
            </a:extLst>
          </p:cNvPr>
          <p:cNvSpPr txBox="1"/>
          <p:nvPr/>
        </p:nvSpPr>
        <p:spPr>
          <a:xfrm>
            <a:off x="2128466" y="998478"/>
            <a:ext cx="426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এখানে কী দেখা যাচ্ছে?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A135D4-71BF-403B-B4C2-535D3AA378EB}"/>
              </a:ext>
            </a:extLst>
          </p:cNvPr>
          <p:cNvSpPr txBox="1"/>
          <p:nvPr/>
        </p:nvSpPr>
        <p:spPr>
          <a:xfrm>
            <a:off x="-67292" y="4264484"/>
            <a:ext cx="7292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একটু বৃষ্টি হলেই পানি ভূগর্ভে যেতে পারেনা ফলে এই পানি ময়লা আবর্জনা সহ ভাসিয়ে নিয়ে জলশয়ে পড়ে ফলে পানি দূষিত হয়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D04F15-0E3B-4368-9CC2-48A4AABF302A}"/>
              </a:ext>
            </a:extLst>
          </p:cNvPr>
          <p:cNvSpPr txBox="1"/>
          <p:nvPr/>
        </p:nvSpPr>
        <p:spPr>
          <a:xfrm>
            <a:off x="2725421" y="3484939"/>
            <a:ext cx="426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এখানে কী দেখা যাচ্ছে?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E1AFB-CB42-4A10-833D-DA9B1DB867DA}"/>
              </a:ext>
            </a:extLst>
          </p:cNvPr>
          <p:cNvSpPr txBox="1"/>
          <p:nvPr/>
        </p:nvSpPr>
        <p:spPr>
          <a:xfrm>
            <a:off x="475812" y="2655898"/>
            <a:ext cx="756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এখন তোমরা কী বলতে পারবে কীভাবে বাংলাদেশের পানিদূষনের এই সমস্যার প্রতিরোধের কৌশল নেওয়া যেতে পারে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3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39D5C-5B6B-4D02-8A6B-C8D78098D876}"/>
              </a:ext>
            </a:extLst>
          </p:cNvPr>
          <p:cNvSpPr txBox="1"/>
          <p:nvPr/>
        </p:nvSpPr>
        <p:spPr>
          <a:xfrm>
            <a:off x="2832732" y="3683869"/>
            <a:ext cx="6138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ছবি দুটিতে আমরা কী দেখছি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99C21-B3ED-4A8B-B69E-66894B0D93D1}"/>
              </a:ext>
            </a:extLst>
          </p:cNvPr>
          <p:cNvSpPr txBox="1"/>
          <p:nvPr/>
        </p:nvSpPr>
        <p:spPr>
          <a:xfrm>
            <a:off x="1034253" y="4306869"/>
            <a:ext cx="1042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আর তাই পানি সংগ্রহ করতে হবে বিশেষ করে ছাদের পানি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0A5EE-A896-4CA7-BFC5-86A188670FA9}"/>
              </a:ext>
            </a:extLst>
          </p:cNvPr>
          <p:cNvSpPr txBox="1"/>
          <p:nvPr/>
        </p:nvSpPr>
        <p:spPr>
          <a:xfrm>
            <a:off x="3702917" y="4879889"/>
            <a:ext cx="632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বড় গর্ত করে পানি সংগ্রহ করতে হবে</a:t>
            </a:r>
            <a:endParaRPr lang="en-US" sz="3200" dirty="0"/>
          </a:p>
        </p:txBody>
      </p:sp>
      <p:pic>
        <p:nvPicPr>
          <p:cNvPr id="3074" name="Picture 2" descr="Collecting Rainwater Images, Stock Photos &amp; Vectors | Shutterstock">
            <a:extLst>
              <a:ext uri="{FF2B5EF4-FFF2-40B4-BE49-F238E27FC236}">
                <a16:creationId xmlns:a16="http://schemas.microsoft.com/office/drawing/2014/main" id="{8E74D2B6-3158-43A7-9058-9AD0CF252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 bwMode="auto">
          <a:xfrm>
            <a:off x="5619723" y="71551"/>
            <a:ext cx="5219493" cy="34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9B5C7E8-8840-4268-B0EA-E4FA04E6721A}"/>
              </a:ext>
            </a:extLst>
          </p:cNvPr>
          <p:cNvGrpSpPr/>
          <p:nvPr/>
        </p:nvGrpSpPr>
        <p:grpSpPr>
          <a:xfrm>
            <a:off x="2779564" y="55544"/>
            <a:ext cx="2840159" cy="3506509"/>
            <a:chOff x="-548386" y="-1559034"/>
            <a:chExt cx="5613437" cy="6930446"/>
          </a:xfrm>
        </p:grpSpPr>
        <p:pic>
          <p:nvPicPr>
            <p:cNvPr id="3076" name="Picture 4" descr="Rain Falling Off My Roof | The kids from the next shot are h… | Flickr">
              <a:extLst>
                <a:ext uri="{FF2B5EF4-FFF2-40B4-BE49-F238E27FC236}">
                  <a16:creationId xmlns:a16="http://schemas.microsoft.com/office/drawing/2014/main" id="{3F73A9BF-6D51-418F-8E27-31DD85D12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8386" y="-1559034"/>
              <a:ext cx="5219492" cy="6930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Blue Rain Water Tank. Water Stock Footage Video (100% Royalty ...">
              <a:extLst>
                <a:ext uri="{FF2B5EF4-FFF2-40B4-BE49-F238E27FC236}">
                  <a16:creationId xmlns:a16="http://schemas.microsoft.com/office/drawing/2014/main" id="{DA7F5E33-D7C7-41EC-B918-FDACCB92A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100000" l="0" r="89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541" y="2889267"/>
              <a:ext cx="4262510" cy="2401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6A25CA-596C-492A-8617-933B27ED693B}"/>
              </a:ext>
            </a:extLst>
          </p:cNvPr>
          <p:cNvSpPr txBox="1"/>
          <p:nvPr/>
        </p:nvSpPr>
        <p:spPr>
          <a:xfrm>
            <a:off x="3463075" y="5502889"/>
            <a:ext cx="7140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 সুতরাং  আমরা বলতে  পারি বৃষ্টির পানি নিয়ন্ত্রণ করে পানি দূষন রোধ করা  যায়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82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662234" y="345919"/>
            <a:ext cx="876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 পানিদূষন প্রতিরোধের কৌশল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79247-8ADD-4F4E-B71A-A47EBDC512F1}"/>
              </a:ext>
            </a:extLst>
          </p:cNvPr>
          <p:cNvSpPr txBox="1"/>
          <p:nvPr/>
        </p:nvSpPr>
        <p:spPr>
          <a:xfrm>
            <a:off x="4499933" y="1260095"/>
            <a:ext cx="708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শিল্প কারখানার দ্বারা পানি দূষন প্রতিরোধ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54EFA-6378-470B-85D0-67DB9ED95A5F}"/>
              </a:ext>
            </a:extLst>
          </p:cNvPr>
          <p:cNvSpPr txBox="1"/>
          <p:nvPr/>
        </p:nvSpPr>
        <p:spPr>
          <a:xfrm>
            <a:off x="3990267" y="1918898"/>
            <a:ext cx="759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সৃষ্ট বর্জ্য পরিশোধ করে নদীতে ফেলতে হবে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00C91-5016-47D3-B522-CB5CAE0D28FD}"/>
              </a:ext>
            </a:extLst>
          </p:cNvPr>
          <p:cNvSpPr txBox="1"/>
          <p:nvPr/>
        </p:nvSpPr>
        <p:spPr>
          <a:xfrm>
            <a:off x="4799735" y="2577701"/>
            <a:ext cx="66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Effluent Treatment Plant ;ETP </a:t>
            </a:r>
            <a:r>
              <a:rPr lang="bn-BD" sz="3200" dirty="0"/>
              <a:t>ব্যাবস্থা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72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2623279" y="590988"/>
            <a:ext cx="876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বাংলাদেশের পানিদূষন প্রতিরোধের কৌশল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79247-8ADD-4F4E-B71A-A47EBDC512F1}"/>
              </a:ext>
            </a:extLst>
          </p:cNvPr>
          <p:cNvSpPr txBox="1"/>
          <p:nvPr/>
        </p:nvSpPr>
        <p:spPr>
          <a:xfrm>
            <a:off x="3752264" y="1175763"/>
            <a:ext cx="788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কৃষি জমি থেকে মাটির ক্ষয়জনিত দূষণ রোধ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54EFA-6378-470B-85D0-67DB9ED95A5F}"/>
              </a:ext>
            </a:extLst>
          </p:cNvPr>
          <p:cNvSpPr txBox="1"/>
          <p:nvPr/>
        </p:nvSpPr>
        <p:spPr>
          <a:xfrm>
            <a:off x="3752264" y="2025390"/>
            <a:ext cx="788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একই জমিতে বছরের পর বছর ফসল ফলালে উর্বরতা নষ্ট হয় এবং সহজে  ক্ষয় হয়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00C91-5016-47D3-B522-CB5CAE0D28FD}"/>
              </a:ext>
            </a:extLst>
          </p:cNvPr>
          <p:cNvSpPr txBox="1"/>
          <p:nvPr/>
        </p:nvSpPr>
        <p:spPr>
          <a:xfrm>
            <a:off x="6028232" y="3007444"/>
            <a:ext cx="561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জৈব সার ব্যাবহার বাড়াতে হবে কারন বৃষ্টির পানি ধরে রাখে 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03021-E4E0-43A6-85DC-AD0F9CAC6365}"/>
              </a:ext>
            </a:extLst>
          </p:cNvPr>
          <p:cNvSpPr txBox="1"/>
          <p:nvPr/>
        </p:nvSpPr>
        <p:spPr>
          <a:xfrm>
            <a:off x="5066082" y="3990911"/>
            <a:ext cx="6573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 কীটনাশক ব্যাবহার কম হবে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70E42-8B2A-4349-BADB-20FCC5ACEB19}"/>
              </a:ext>
            </a:extLst>
          </p:cNvPr>
          <p:cNvSpPr txBox="1"/>
          <p:nvPr/>
        </p:nvSpPr>
        <p:spPr>
          <a:xfrm>
            <a:off x="5355981" y="4575686"/>
            <a:ext cx="6283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জমিতে পকুর খনন করা যেতে পারে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92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Nikos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964</TotalTime>
  <Words>867</Words>
  <Application>Microsoft Office PowerPoint</Application>
  <PresentationFormat>Widescreen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HUSSAIN</dc:creator>
  <cp:lastModifiedBy>SHAHADAT HUSSAIN</cp:lastModifiedBy>
  <cp:revision>96</cp:revision>
  <dcterms:created xsi:type="dcterms:W3CDTF">2020-06-18T16:34:20Z</dcterms:created>
  <dcterms:modified xsi:type="dcterms:W3CDTF">2020-07-05T06:10:12Z</dcterms:modified>
</cp:coreProperties>
</file>