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wav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9" r:id="rId2"/>
    <p:sldId id="322" r:id="rId3"/>
    <p:sldId id="316" r:id="rId4"/>
    <p:sldId id="317" r:id="rId5"/>
    <p:sldId id="300" r:id="rId6"/>
    <p:sldId id="301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20" r:id="rId21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FFCCFF"/>
    <a:srgbClr val="FF66FF"/>
    <a:srgbClr val="416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122E-CD98-4CC2-A0C8-8B86F58D98D6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F214-FAAF-46D3-BBCC-767156A30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0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6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400" dirty="0" smtClean="0"/>
              <a:t>                                           </a:t>
            </a:r>
            <a:r>
              <a:rPr lang="en-US" sz="2400" dirty="0" err="1" smtClean="0"/>
              <a:t>মূল্যায়নের</a:t>
            </a:r>
            <a:r>
              <a:rPr lang="en-US" sz="2400" baseline="0" dirty="0" smtClean="0"/>
              <a:t> ১ম </a:t>
            </a:r>
            <a:r>
              <a:rPr lang="en-US" sz="2400" baseline="0" dirty="0" err="1" smtClean="0"/>
              <a:t>অংশটি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শেষ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হওয়ার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পর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অপশন</a:t>
            </a:r>
            <a:r>
              <a:rPr lang="en-US" sz="2400" baseline="0" dirty="0" smtClean="0"/>
              <a:t> ঘ-</a:t>
            </a:r>
            <a:r>
              <a:rPr lang="en-US" sz="2400" baseline="0" dirty="0" err="1" smtClean="0"/>
              <a:t>তে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কার্সর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রেখে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ক্লিক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করলে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মূল্যায়নের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পরবর্তী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অংশ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দেখতে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পাওয়া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যাবে</a:t>
            </a:r>
            <a:r>
              <a:rPr lang="en-US" sz="2400" baseline="0" dirty="0" smtClean="0"/>
              <a:t>।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71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3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2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5"/>
            <a:ext cx="1241946" cy="1166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847" y="5653901"/>
            <a:ext cx="1241946" cy="116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02054" y="5691748"/>
            <a:ext cx="1241946" cy="1166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9901" y="37848"/>
            <a:ext cx="1241946" cy="11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6AEF-E682-4FA5-A00A-C056E4489D45}" type="datetimeFigureOut">
              <a:rPr lang="en-US" smtClean="0"/>
              <a:t>05-07-2020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5062-A364-4585-BAF2-0D75453C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334884919_3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5" y="8263"/>
            <a:ext cx="8952909" cy="6621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45" y="51807"/>
            <a:ext cx="895290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99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99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99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7" t="23043"/>
          <a:stretch/>
        </p:blipFill>
        <p:spPr>
          <a:xfrm>
            <a:off x="3986629" y="-8162"/>
            <a:ext cx="515737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3" r="50384"/>
          <a:stretch/>
        </p:blipFill>
        <p:spPr>
          <a:xfrm>
            <a:off x="-1149927" y="-8162"/>
            <a:ext cx="5136555" cy="68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39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" y="2057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89594" y="213909"/>
            <a:ext cx="2364811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ight Brace 40"/>
          <p:cNvSpPr/>
          <p:nvPr/>
        </p:nvSpPr>
        <p:spPr>
          <a:xfrm>
            <a:off x="10134600" y="25146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2515" y="5032814"/>
            <a:ext cx="8551994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গাড়ির টায়ার পোড়ানোর কালো ধোঁয়া, পচা আবর্জনার দুর্গন্ধ  বায়ুতে মিশে বায়ুকে দূষিত করে।                        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2012-01-30__f04.jpg"/>
          <p:cNvPicPr>
            <a:picLocks noChangeAspect="1"/>
          </p:cNvPicPr>
          <p:nvPr/>
        </p:nvPicPr>
        <p:blipFill>
          <a:blip r:embed="rId3">
            <a:lum contrast="40000"/>
          </a:blip>
          <a:srcRect r="5333"/>
          <a:stretch>
            <a:fillRect/>
          </a:stretch>
        </p:blipFill>
        <p:spPr>
          <a:xfrm>
            <a:off x="637120" y="1026893"/>
            <a:ext cx="3517577" cy="2975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4816778" y="4230490"/>
            <a:ext cx="3048000" cy="58477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আবর্জনার বিষাক্ত গ্যাস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1908" y="4242713"/>
            <a:ext cx="3048000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টায়ার পোড়ানোর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381422images%20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071" y="952398"/>
            <a:ext cx="3476529" cy="31458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2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19877" y="363323"/>
            <a:ext cx="2364811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4872" y="5019648"/>
            <a:ext cx="8065564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 পোড়ানোর কালো ধোঁয়া, ঘরবাড়িতে হঠাৎ আগুন লেগে যে কালো বিষাক্ত ধোঁয়ার সৃষ্টি হয়, তা ও  বায়ুতে মিশে বায়ুকে দূষিত করে।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tumblr_lysc2dObdk1r44q44o1_1280.jpg"/>
          <p:cNvPicPr>
            <a:picLocks noChangeAspect="1"/>
          </p:cNvPicPr>
          <p:nvPr/>
        </p:nvPicPr>
        <p:blipFill>
          <a:blip r:embed="rId3">
            <a:lum contrast="53000"/>
          </a:blip>
          <a:stretch>
            <a:fillRect/>
          </a:stretch>
        </p:blipFill>
        <p:spPr>
          <a:xfrm>
            <a:off x="274872" y="1214874"/>
            <a:ext cx="4186292" cy="300106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kurigram-news-16-01-2012-2.jpg w=490&amp;h=397.jpg"/>
          <p:cNvPicPr>
            <a:picLocks noChangeAspect="1"/>
          </p:cNvPicPr>
          <p:nvPr/>
        </p:nvPicPr>
        <p:blipFill>
          <a:blip r:embed="rId4">
            <a:lum contrast="40000"/>
          </a:blip>
          <a:srcRect b="14525"/>
          <a:stretch>
            <a:fillRect/>
          </a:stretch>
        </p:blipFill>
        <p:spPr>
          <a:xfrm>
            <a:off x="4707829" y="1208963"/>
            <a:ext cx="4048959" cy="302929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931907" y="4404135"/>
            <a:ext cx="2971800" cy="58477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কালো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8809" y="4356497"/>
            <a:ext cx="26670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আগুন লাগার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29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" y="2163215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82109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Diamond 35"/>
          <p:cNvSpPr/>
          <p:nvPr/>
        </p:nvSpPr>
        <p:spPr>
          <a:xfrm>
            <a:off x="-152400" y="5907119"/>
            <a:ext cx="9144000" cy="762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2012-01-30__f04.jpg"/>
          <p:cNvPicPr>
            <a:picLocks noChangeAspect="1"/>
          </p:cNvPicPr>
          <p:nvPr/>
        </p:nvPicPr>
        <p:blipFill>
          <a:blip r:embed="rId3">
            <a:lum contrast="40000"/>
          </a:blip>
          <a:srcRect r="5333"/>
          <a:stretch>
            <a:fillRect/>
          </a:stretch>
        </p:blipFill>
        <p:spPr>
          <a:xfrm>
            <a:off x="4796326" y="2017447"/>
            <a:ext cx="4080912" cy="293818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kurigram-news-16-01-2012-2.jpg w=490&amp;h=397.jpg"/>
          <p:cNvPicPr>
            <a:picLocks noChangeAspect="1"/>
          </p:cNvPicPr>
          <p:nvPr/>
        </p:nvPicPr>
        <p:blipFill>
          <a:blip r:embed="rId4">
            <a:lum contrast="40000"/>
          </a:blip>
          <a:srcRect b="14525"/>
          <a:stretch>
            <a:fillRect/>
          </a:stretch>
        </p:blipFill>
        <p:spPr>
          <a:xfrm>
            <a:off x="152400" y="2017446"/>
            <a:ext cx="4363870" cy="291887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Diamond 29"/>
          <p:cNvSpPr/>
          <p:nvPr/>
        </p:nvSpPr>
        <p:spPr>
          <a:xfrm>
            <a:off x="152400" y="2356977"/>
            <a:ext cx="8839200" cy="45719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61" y="85170"/>
            <a:ext cx="2412000" cy="1810859"/>
          </a:xfrm>
          <a:prstGeom prst="rect">
            <a:avLst/>
          </a:prstGeom>
        </p:spPr>
      </p:pic>
      <p:sp>
        <p:nvSpPr>
          <p:cNvPr id="43" name="Diamond 42"/>
          <p:cNvSpPr/>
          <p:nvPr/>
        </p:nvSpPr>
        <p:spPr>
          <a:xfrm>
            <a:off x="152400" y="5480400"/>
            <a:ext cx="8839200" cy="45719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27089" y="5358983"/>
            <a:ext cx="4806282" cy="1015663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তোমাদের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জানা বায়ুদূষণের আরও তিনটি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কারণ লেখ।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34261" y="1746913"/>
            <a:ext cx="0" cy="361207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18711" y="68759"/>
            <a:ext cx="2364811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840" y="53072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 হেঁটে কিংবা সাইকেলে চলাচল করে বায়ু দূষণ রোধ করা যায়।                                       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6066" y="4728302"/>
            <a:ext cx="2286000" cy="584775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 হাঁটা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8778" y="4734149"/>
            <a:ext cx="2286000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 চালানো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8710" y="751948"/>
            <a:ext cx="2364811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প্রতিরোধ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9" y="1549665"/>
            <a:ext cx="4182917" cy="31519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36" y="1549665"/>
            <a:ext cx="3702282" cy="31519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78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/>
      <p:bldP spid="22" grpId="0" animBg="1"/>
      <p:bldP spid="29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38773" y="284501"/>
            <a:ext cx="236481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9593" y="5308346"/>
            <a:ext cx="833163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ডাস্টবিন ব্যবহার করে কিংবা ঝুড়িতে ময়লা ফেলে বায়ু দূষণ রোধ করা যায়।                         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3529" y="4733783"/>
            <a:ext cx="3018588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ঝুড়িতে ময়লা ফেলা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653">
            <a:off x="3881584" y="1091027"/>
            <a:ext cx="2364811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প্রতিরোধ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6090" y="4647937"/>
            <a:ext cx="155147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ডাস্টবিন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6902" r="24076" b="80916"/>
          <a:stretch/>
        </p:blipFill>
        <p:spPr>
          <a:xfrm>
            <a:off x="2391542" y="1775440"/>
            <a:ext cx="1940568" cy="39855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9547664" y="309012"/>
            <a:ext cx="720000" cy="648000"/>
          </a:xfrm>
          <a:custGeom>
            <a:avLst/>
            <a:gdLst>
              <a:gd name="connsiteX0" fmla="*/ 267286 w 844061"/>
              <a:gd name="connsiteY0" fmla="*/ 225083 h 801859"/>
              <a:gd name="connsiteX1" fmla="*/ 267286 w 844061"/>
              <a:gd name="connsiteY1" fmla="*/ 225083 h 801859"/>
              <a:gd name="connsiteX2" fmla="*/ 407963 w 844061"/>
              <a:gd name="connsiteY2" fmla="*/ 239151 h 801859"/>
              <a:gd name="connsiteX3" fmla="*/ 450166 w 844061"/>
              <a:gd name="connsiteY3" fmla="*/ 253219 h 801859"/>
              <a:gd name="connsiteX4" fmla="*/ 506437 w 844061"/>
              <a:gd name="connsiteY4" fmla="*/ 337625 h 801859"/>
              <a:gd name="connsiteX5" fmla="*/ 548640 w 844061"/>
              <a:gd name="connsiteY5" fmla="*/ 422031 h 801859"/>
              <a:gd name="connsiteX6" fmla="*/ 534572 w 844061"/>
              <a:gd name="connsiteY6" fmla="*/ 534572 h 801859"/>
              <a:gd name="connsiteX7" fmla="*/ 506437 w 844061"/>
              <a:gd name="connsiteY7" fmla="*/ 562708 h 801859"/>
              <a:gd name="connsiteX8" fmla="*/ 281354 w 844061"/>
              <a:gd name="connsiteY8" fmla="*/ 548640 h 801859"/>
              <a:gd name="connsiteX9" fmla="*/ 196948 w 844061"/>
              <a:gd name="connsiteY9" fmla="*/ 450166 h 801859"/>
              <a:gd name="connsiteX10" fmla="*/ 211015 w 844061"/>
              <a:gd name="connsiteY10" fmla="*/ 323557 h 801859"/>
              <a:gd name="connsiteX11" fmla="*/ 225083 w 844061"/>
              <a:gd name="connsiteY11" fmla="*/ 281354 h 801859"/>
              <a:gd name="connsiteX12" fmla="*/ 281354 w 844061"/>
              <a:gd name="connsiteY12" fmla="*/ 267286 h 801859"/>
              <a:gd name="connsiteX13" fmla="*/ 351692 w 844061"/>
              <a:gd name="connsiteY13" fmla="*/ 211015 h 801859"/>
              <a:gd name="connsiteX14" fmla="*/ 422031 w 844061"/>
              <a:gd name="connsiteY14" fmla="*/ 168812 h 801859"/>
              <a:gd name="connsiteX15" fmla="*/ 590843 w 844061"/>
              <a:gd name="connsiteY15" fmla="*/ 196948 h 801859"/>
              <a:gd name="connsiteX16" fmla="*/ 633046 w 844061"/>
              <a:gd name="connsiteY16" fmla="*/ 225083 h 801859"/>
              <a:gd name="connsiteX17" fmla="*/ 661181 w 844061"/>
              <a:gd name="connsiteY17" fmla="*/ 267286 h 801859"/>
              <a:gd name="connsiteX18" fmla="*/ 604911 w 844061"/>
              <a:gd name="connsiteY18" fmla="*/ 379828 h 801859"/>
              <a:gd name="connsiteX19" fmla="*/ 576775 w 844061"/>
              <a:gd name="connsiteY19" fmla="*/ 407963 h 801859"/>
              <a:gd name="connsiteX20" fmla="*/ 534572 w 844061"/>
              <a:gd name="connsiteY20" fmla="*/ 422031 h 801859"/>
              <a:gd name="connsiteX21" fmla="*/ 323557 w 844061"/>
              <a:gd name="connsiteY21" fmla="*/ 407963 h 801859"/>
              <a:gd name="connsiteX22" fmla="*/ 337624 w 844061"/>
              <a:gd name="connsiteY22" fmla="*/ 365760 h 801859"/>
              <a:gd name="connsiteX23" fmla="*/ 365760 w 844061"/>
              <a:gd name="connsiteY23" fmla="*/ 337625 h 801859"/>
              <a:gd name="connsiteX24" fmla="*/ 422031 w 844061"/>
              <a:gd name="connsiteY24" fmla="*/ 267286 h 801859"/>
              <a:gd name="connsiteX25" fmla="*/ 576775 w 844061"/>
              <a:gd name="connsiteY25" fmla="*/ 281354 h 801859"/>
              <a:gd name="connsiteX26" fmla="*/ 633046 w 844061"/>
              <a:gd name="connsiteY26" fmla="*/ 337625 h 801859"/>
              <a:gd name="connsiteX27" fmla="*/ 647114 w 844061"/>
              <a:gd name="connsiteY27" fmla="*/ 379828 h 801859"/>
              <a:gd name="connsiteX28" fmla="*/ 703384 w 844061"/>
              <a:gd name="connsiteY28" fmla="*/ 393895 h 801859"/>
              <a:gd name="connsiteX29" fmla="*/ 745588 w 844061"/>
              <a:gd name="connsiteY29" fmla="*/ 422031 h 801859"/>
              <a:gd name="connsiteX30" fmla="*/ 731520 w 844061"/>
              <a:gd name="connsiteY30" fmla="*/ 576775 h 801859"/>
              <a:gd name="connsiteX31" fmla="*/ 717452 w 844061"/>
              <a:gd name="connsiteY31" fmla="*/ 618979 h 801859"/>
              <a:gd name="connsiteX32" fmla="*/ 675249 w 844061"/>
              <a:gd name="connsiteY32" fmla="*/ 661182 h 801859"/>
              <a:gd name="connsiteX33" fmla="*/ 633046 w 844061"/>
              <a:gd name="connsiteY33" fmla="*/ 675249 h 801859"/>
              <a:gd name="connsiteX34" fmla="*/ 562708 w 844061"/>
              <a:gd name="connsiteY34" fmla="*/ 661182 h 801859"/>
              <a:gd name="connsiteX35" fmla="*/ 534572 w 844061"/>
              <a:gd name="connsiteY35" fmla="*/ 576775 h 801859"/>
              <a:gd name="connsiteX36" fmla="*/ 520504 w 844061"/>
              <a:gd name="connsiteY36" fmla="*/ 618979 h 801859"/>
              <a:gd name="connsiteX37" fmla="*/ 506437 w 844061"/>
              <a:gd name="connsiteY37" fmla="*/ 675249 h 801859"/>
              <a:gd name="connsiteX38" fmla="*/ 464234 w 844061"/>
              <a:gd name="connsiteY38" fmla="*/ 689317 h 801859"/>
              <a:gd name="connsiteX39" fmla="*/ 422031 w 844061"/>
              <a:gd name="connsiteY39" fmla="*/ 717452 h 801859"/>
              <a:gd name="connsiteX40" fmla="*/ 407963 w 844061"/>
              <a:gd name="connsiteY40" fmla="*/ 759655 h 801859"/>
              <a:gd name="connsiteX41" fmla="*/ 323557 w 844061"/>
              <a:gd name="connsiteY41" fmla="*/ 745588 h 801859"/>
              <a:gd name="connsiteX42" fmla="*/ 267286 w 844061"/>
              <a:gd name="connsiteY42" fmla="*/ 675249 h 801859"/>
              <a:gd name="connsiteX43" fmla="*/ 225083 w 844061"/>
              <a:gd name="connsiteY43" fmla="*/ 647114 h 801859"/>
              <a:gd name="connsiteX44" fmla="*/ 239151 w 844061"/>
              <a:gd name="connsiteY44" fmla="*/ 422031 h 801859"/>
              <a:gd name="connsiteX45" fmla="*/ 281354 w 844061"/>
              <a:gd name="connsiteY45" fmla="*/ 407963 h 801859"/>
              <a:gd name="connsiteX46" fmla="*/ 323557 w 844061"/>
              <a:gd name="connsiteY46" fmla="*/ 365760 h 801859"/>
              <a:gd name="connsiteX47" fmla="*/ 365760 w 844061"/>
              <a:gd name="connsiteY47" fmla="*/ 337625 h 801859"/>
              <a:gd name="connsiteX48" fmla="*/ 478301 w 844061"/>
              <a:gd name="connsiteY48" fmla="*/ 309489 h 801859"/>
              <a:gd name="connsiteX49" fmla="*/ 633046 w 844061"/>
              <a:gd name="connsiteY49" fmla="*/ 337625 h 801859"/>
              <a:gd name="connsiteX50" fmla="*/ 661181 w 844061"/>
              <a:gd name="connsiteY50" fmla="*/ 379828 h 801859"/>
              <a:gd name="connsiteX51" fmla="*/ 633046 w 844061"/>
              <a:gd name="connsiteY51" fmla="*/ 436099 h 801859"/>
              <a:gd name="connsiteX52" fmla="*/ 450166 w 844061"/>
              <a:gd name="connsiteY52" fmla="*/ 379828 h 801859"/>
              <a:gd name="connsiteX53" fmla="*/ 422031 w 844061"/>
              <a:gd name="connsiteY53" fmla="*/ 351692 h 801859"/>
              <a:gd name="connsiteX54" fmla="*/ 407963 w 844061"/>
              <a:gd name="connsiteY54" fmla="*/ 309489 h 801859"/>
              <a:gd name="connsiteX55" fmla="*/ 239151 w 844061"/>
              <a:gd name="connsiteY55" fmla="*/ 239151 h 801859"/>
              <a:gd name="connsiteX56" fmla="*/ 98474 w 844061"/>
              <a:gd name="connsiteY56" fmla="*/ 253219 h 801859"/>
              <a:gd name="connsiteX57" fmla="*/ 112541 w 844061"/>
              <a:gd name="connsiteY57" fmla="*/ 436099 h 801859"/>
              <a:gd name="connsiteX58" fmla="*/ 225083 w 844061"/>
              <a:gd name="connsiteY58" fmla="*/ 492369 h 801859"/>
              <a:gd name="connsiteX59" fmla="*/ 323557 w 844061"/>
              <a:gd name="connsiteY59" fmla="*/ 562708 h 801859"/>
              <a:gd name="connsiteX60" fmla="*/ 337624 w 844061"/>
              <a:gd name="connsiteY60" fmla="*/ 604911 h 801859"/>
              <a:gd name="connsiteX61" fmla="*/ 295421 w 844061"/>
              <a:gd name="connsiteY61" fmla="*/ 633046 h 801859"/>
              <a:gd name="connsiteX62" fmla="*/ 140677 w 844061"/>
              <a:gd name="connsiteY62" fmla="*/ 618979 h 801859"/>
              <a:gd name="connsiteX63" fmla="*/ 112541 w 844061"/>
              <a:gd name="connsiteY63" fmla="*/ 590843 h 801859"/>
              <a:gd name="connsiteX64" fmla="*/ 98474 w 844061"/>
              <a:gd name="connsiteY64" fmla="*/ 534572 h 801859"/>
              <a:gd name="connsiteX65" fmla="*/ 70338 w 844061"/>
              <a:gd name="connsiteY65" fmla="*/ 436099 h 801859"/>
              <a:gd name="connsiteX66" fmla="*/ 84406 w 844061"/>
              <a:gd name="connsiteY66" fmla="*/ 239151 h 801859"/>
              <a:gd name="connsiteX67" fmla="*/ 98474 w 844061"/>
              <a:gd name="connsiteY67" fmla="*/ 196948 h 801859"/>
              <a:gd name="connsiteX68" fmla="*/ 154744 w 844061"/>
              <a:gd name="connsiteY68" fmla="*/ 182880 h 801859"/>
              <a:gd name="connsiteX69" fmla="*/ 239151 w 844061"/>
              <a:gd name="connsiteY69" fmla="*/ 168812 h 801859"/>
              <a:gd name="connsiteX70" fmla="*/ 337624 w 844061"/>
              <a:gd name="connsiteY70" fmla="*/ 140677 h 801859"/>
              <a:gd name="connsiteX71" fmla="*/ 464234 w 844061"/>
              <a:gd name="connsiteY71" fmla="*/ 154745 h 801859"/>
              <a:gd name="connsiteX72" fmla="*/ 534572 w 844061"/>
              <a:gd name="connsiteY72" fmla="*/ 239151 h 801859"/>
              <a:gd name="connsiteX73" fmla="*/ 562708 w 844061"/>
              <a:gd name="connsiteY73" fmla="*/ 211015 h 801859"/>
              <a:gd name="connsiteX74" fmla="*/ 647114 w 844061"/>
              <a:gd name="connsiteY74" fmla="*/ 267286 h 801859"/>
              <a:gd name="connsiteX75" fmla="*/ 703384 w 844061"/>
              <a:gd name="connsiteY75" fmla="*/ 351692 h 801859"/>
              <a:gd name="connsiteX76" fmla="*/ 745588 w 844061"/>
              <a:gd name="connsiteY76" fmla="*/ 267286 h 801859"/>
              <a:gd name="connsiteX77" fmla="*/ 844061 w 844061"/>
              <a:gd name="connsiteY77" fmla="*/ 281354 h 801859"/>
              <a:gd name="connsiteX78" fmla="*/ 815926 w 844061"/>
              <a:gd name="connsiteY78" fmla="*/ 393895 h 801859"/>
              <a:gd name="connsiteX79" fmla="*/ 759655 w 844061"/>
              <a:gd name="connsiteY79" fmla="*/ 450166 h 801859"/>
              <a:gd name="connsiteX80" fmla="*/ 703384 w 844061"/>
              <a:gd name="connsiteY80" fmla="*/ 464234 h 801859"/>
              <a:gd name="connsiteX81" fmla="*/ 675249 w 844061"/>
              <a:gd name="connsiteY81" fmla="*/ 506437 h 801859"/>
              <a:gd name="connsiteX82" fmla="*/ 647114 w 844061"/>
              <a:gd name="connsiteY82" fmla="*/ 703385 h 801859"/>
              <a:gd name="connsiteX83" fmla="*/ 576775 w 844061"/>
              <a:gd name="connsiteY83" fmla="*/ 801859 h 801859"/>
              <a:gd name="connsiteX84" fmla="*/ 351692 w 844061"/>
              <a:gd name="connsiteY84" fmla="*/ 787791 h 801859"/>
              <a:gd name="connsiteX85" fmla="*/ 295421 w 844061"/>
              <a:gd name="connsiteY85" fmla="*/ 731520 h 801859"/>
              <a:gd name="connsiteX86" fmla="*/ 239151 w 844061"/>
              <a:gd name="connsiteY86" fmla="*/ 689317 h 801859"/>
              <a:gd name="connsiteX87" fmla="*/ 211015 w 844061"/>
              <a:gd name="connsiteY87" fmla="*/ 647114 h 801859"/>
              <a:gd name="connsiteX88" fmla="*/ 196948 w 844061"/>
              <a:gd name="connsiteY88" fmla="*/ 604911 h 801859"/>
              <a:gd name="connsiteX89" fmla="*/ 168812 w 844061"/>
              <a:gd name="connsiteY89" fmla="*/ 576775 h 801859"/>
              <a:gd name="connsiteX90" fmla="*/ 70338 w 844061"/>
              <a:gd name="connsiteY90" fmla="*/ 520505 h 801859"/>
              <a:gd name="connsiteX91" fmla="*/ 42203 w 844061"/>
              <a:gd name="connsiteY91" fmla="*/ 478302 h 801859"/>
              <a:gd name="connsiteX92" fmla="*/ 14068 w 844061"/>
              <a:gd name="connsiteY92" fmla="*/ 379828 h 801859"/>
              <a:gd name="connsiteX93" fmla="*/ 0 w 844061"/>
              <a:gd name="connsiteY93" fmla="*/ 337625 h 801859"/>
              <a:gd name="connsiteX94" fmla="*/ 14068 w 844061"/>
              <a:gd name="connsiteY94" fmla="*/ 281354 h 801859"/>
              <a:gd name="connsiteX95" fmla="*/ 98474 w 844061"/>
              <a:gd name="connsiteY95" fmla="*/ 225083 h 801859"/>
              <a:gd name="connsiteX96" fmla="*/ 140677 w 844061"/>
              <a:gd name="connsiteY96" fmla="*/ 196948 h 801859"/>
              <a:gd name="connsiteX97" fmla="*/ 168812 w 844061"/>
              <a:gd name="connsiteY97" fmla="*/ 168812 h 801859"/>
              <a:gd name="connsiteX98" fmla="*/ 211015 w 844061"/>
              <a:gd name="connsiteY98" fmla="*/ 154745 h 801859"/>
              <a:gd name="connsiteX99" fmla="*/ 295421 w 844061"/>
              <a:gd name="connsiteY99" fmla="*/ 168812 h 801859"/>
              <a:gd name="connsiteX100" fmla="*/ 323557 w 844061"/>
              <a:gd name="connsiteY100" fmla="*/ 211015 h 801859"/>
              <a:gd name="connsiteX101" fmla="*/ 351692 w 844061"/>
              <a:gd name="connsiteY101" fmla="*/ 239151 h 801859"/>
              <a:gd name="connsiteX102" fmla="*/ 365760 w 844061"/>
              <a:gd name="connsiteY102" fmla="*/ 281354 h 801859"/>
              <a:gd name="connsiteX103" fmla="*/ 407963 w 844061"/>
              <a:gd name="connsiteY103" fmla="*/ 365760 h 801859"/>
              <a:gd name="connsiteX104" fmla="*/ 422031 w 844061"/>
              <a:gd name="connsiteY104" fmla="*/ 604911 h 801859"/>
              <a:gd name="connsiteX105" fmla="*/ 436098 w 844061"/>
              <a:gd name="connsiteY105" fmla="*/ 647114 h 801859"/>
              <a:gd name="connsiteX106" fmla="*/ 590843 w 844061"/>
              <a:gd name="connsiteY106" fmla="*/ 604911 h 801859"/>
              <a:gd name="connsiteX107" fmla="*/ 618978 w 844061"/>
              <a:gd name="connsiteY107" fmla="*/ 576775 h 801859"/>
              <a:gd name="connsiteX108" fmla="*/ 576775 w 844061"/>
              <a:gd name="connsiteY108" fmla="*/ 295422 h 801859"/>
              <a:gd name="connsiteX109" fmla="*/ 562708 w 844061"/>
              <a:gd name="connsiteY109" fmla="*/ 98474 h 801859"/>
              <a:gd name="connsiteX110" fmla="*/ 520504 w 844061"/>
              <a:gd name="connsiteY110" fmla="*/ 84406 h 801859"/>
              <a:gd name="connsiteX111" fmla="*/ 407963 w 844061"/>
              <a:gd name="connsiteY111" fmla="*/ 98474 h 801859"/>
              <a:gd name="connsiteX112" fmla="*/ 295421 w 844061"/>
              <a:gd name="connsiteY112" fmla="*/ 140677 h 801859"/>
              <a:gd name="connsiteX113" fmla="*/ 253218 w 844061"/>
              <a:gd name="connsiteY113" fmla="*/ 154745 h 801859"/>
              <a:gd name="connsiteX114" fmla="*/ 182880 w 844061"/>
              <a:gd name="connsiteY114" fmla="*/ 182880 h 801859"/>
              <a:gd name="connsiteX115" fmla="*/ 225083 w 844061"/>
              <a:gd name="connsiteY115" fmla="*/ 168812 h 801859"/>
              <a:gd name="connsiteX116" fmla="*/ 281354 w 844061"/>
              <a:gd name="connsiteY116" fmla="*/ 140677 h 801859"/>
              <a:gd name="connsiteX117" fmla="*/ 393895 w 844061"/>
              <a:gd name="connsiteY117" fmla="*/ 42203 h 801859"/>
              <a:gd name="connsiteX118" fmla="*/ 506437 w 844061"/>
              <a:gd name="connsiteY118" fmla="*/ 14068 h 801859"/>
              <a:gd name="connsiteX119" fmla="*/ 562708 w 844061"/>
              <a:gd name="connsiteY119" fmla="*/ 0 h 801859"/>
              <a:gd name="connsiteX120" fmla="*/ 745588 w 844061"/>
              <a:gd name="connsiteY120" fmla="*/ 14068 h 801859"/>
              <a:gd name="connsiteX121" fmla="*/ 759655 w 844061"/>
              <a:gd name="connsiteY121" fmla="*/ 56271 h 801859"/>
              <a:gd name="connsiteX122" fmla="*/ 773723 w 844061"/>
              <a:gd name="connsiteY122" fmla="*/ 211015 h 801859"/>
              <a:gd name="connsiteX123" fmla="*/ 759655 w 844061"/>
              <a:gd name="connsiteY123" fmla="*/ 436099 h 801859"/>
              <a:gd name="connsiteX124" fmla="*/ 703384 w 844061"/>
              <a:gd name="connsiteY124" fmla="*/ 450166 h 801859"/>
              <a:gd name="connsiteX125" fmla="*/ 717452 w 844061"/>
              <a:gd name="connsiteY125" fmla="*/ 506437 h 801859"/>
              <a:gd name="connsiteX126" fmla="*/ 703384 w 844061"/>
              <a:gd name="connsiteY126" fmla="*/ 675249 h 801859"/>
              <a:gd name="connsiteX127" fmla="*/ 618978 w 844061"/>
              <a:gd name="connsiteY127" fmla="*/ 745588 h 801859"/>
              <a:gd name="connsiteX128" fmla="*/ 576775 w 844061"/>
              <a:gd name="connsiteY128" fmla="*/ 773723 h 801859"/>
              <a:gd name="connsiteX129" fmla="*/ 422031 w 844061"/>
              <a:gd name="connsiteY129" fmla="*/ 703385 h 801859"/>
              <a:gd name="connsiteX130" fmla="*/ 450166 w 844061"/>
              <a:gd name="connsiteY130" fmla="*/ 675249 h 801859"/>
              <a:gd name="connsiteX131" fmla="*/ 745588 w 844061"/>
              <a:gd name="connsiteY131" fmla="*/ 675249 h 801859"/>
              <a:gd name="connsiteX132" fmla="*/ 759655 w 844061"/>
              <a:gd name="connsiteY132" fmla="*/ 633046 h 801859"/>
              <a:gd name="connsiteX133" fmla="*/ 787791 w 844061"/>
              <a:gd name="connsiteY133" fmla="*/ 604911 h 801859"/>
              <a:gd name="connsiteX134" fmla="*/ 773723 w 844061"/>
              <a:gd name="connsiteY134" fmla="*/ 534572 h 801859"/>
              <a:gd name="connsiteX135" fmla="*/ 759655 w 844061"/>
              <a:gd name="connsiteY135" fmla="*/ 492369 h 801859"/>
              <a:gd name="connsiteX136" fmla="*/ 745588 w 844061"/>
              <a:gd name="connsiteY136" fmla="*/ 534572 h 801859"/>
              <a:gd name="connsiteX137" fmla="*/ 731520 w 844061"/>
              <a:gd name="connsiteY137" fmla="*/ 647114 h 801859"/>
              <a:gd name="connsiteX138" fmla="*/ 675249 w 844061"/>
              <a:gd name="connsiteY138" fmla="*/ 703385 h 801859"/>
              <a:gd name="connsiteX139" fmla="*/ 576775 w 844061"/>
              <a:gd name="connsiteY139" fmla="*/ 759655 h 801859"/>
              <a:gd name="connsiteX140" fmla="*/ 492369 w 844061"/>
              <a:gd name="connsiteY140" fmla="*/ 801859 h 801859"/>
              <a:gd name="connsiteX141" fmla="*/ 436098 w 844061"/>
              <a:gd name="connsiteY141" fmla="*/ 787791 h 801859"/>
              <a:gd name="connsiteX142" fmla="*/ 365760 w 844061"/>
              <a:gd name="connsiteY142" fmla="*/ 703385 h 801859"/>
              <a:gd name="connsiteX143" fmla="*/ 323557 w 844061"/>
              <a:gd name="connsiteY143" fmla="*/ 675249 h 801859"/>
              <a:gd name="connsiteX144" fmla="*/ 253218 w 844061"/>
              <a:gd name="connsiteY144" fmla="*/ 633046 h 801859"/>
              <a:gd name="connsiteX145" fmla="*/ 196948 w 844061"/>
              <a:gd name="connsiteY145" fmla="*/ 604911 h 801859"/>
              <a:gd name="connsiteX146" fmla="*/ 140677 w 844061"/>
              <a:gd name="connsiteY146" fmla="*/ 534572 h 801859"/>
              <a:gd name="connsiteX147" fmla="*/ 154744 w 844061"/>
              <a:gd name="connsiteY147" fmla="*/ 253219 h 801859"/>
              <a:gd name="connsiteX148" fmla="*/ 225083 w 844061"/>
              <a:gd name="connsiteY148" fmla="*/ 239151 h 801859"/>
              <a:gd name="connsiteX149" fmla="*/ 281354 w 844061"/>
              <a:gd name="connsiteY149" fmla="*/ 225083 h 801859"/>
              <a:gd name="connsiteX150" fmla="*/ 450166 w 844061"/>
              <a:gd name="connsiteY150" fmla="*/ 239151 h 801859"/>
              <a:gd name="connsiteX151" fmla="*/ 478301 w 844061"/>
              <a:gd name="connsiteY151" fmla="*/ 281354 h 801859"/>
              <a:gd name="connsiteX152" fmla="*/ 450166 w 844061"/>
              <a:gd name="connsiteY152" fmla="*/ 506437 h 801859"/>
              <a:gd name="connsiteX153" fmla="*/ 281354 w 844061"/>
              <a:gd name="connsiteY153" fmla="*/ 478302 h 801859"/>
              <a:gd name="connsiteX154" fmla="*/ 239151 w 844061"/>
              <a:gd name="connsiteY154" fmla="*/ 393895 h 801859"/>
              <a:gd name="connsiteX155" fmla="*/ 211015 w 844061"/>
              <a:gd name="connsiteY155" fmla="*/ 267286 h 801859"/>
              <a:gd name="connsiteX156" fmla="*/ 422031 w 844061"/>
              <a:gd name="connsiteY156" fmla="*/ 717452 h 80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44061" h="801859">
                <a:moveTo>
                  <a:pt x="267286" y="225083"/>
                </a:moveTo>
                <a:lnTo>
                  <a:pt x="267286" y="225083"/>
                </a:lnTo>
                <a:cubicBezTo>
                  <a:pt x="314178" y="229772"/>
                  <a:pt x="361385" y="231985"/>
                  <a:pt x="407963" y="239151"/>
                </a:cubicBezTo>
                <a:cubicBezTo>
                  <a:pt x="422619" y="241406"/>
                  <a:pt x="439681" y="242734"/>
                  <a:pt x="450166" y="253219"/>
                </a:cubicBezTo>
                <a:cubicBezTo>
                  <a:pt x="474076" y="277129"/>
                  <a:pt x="487680" y="309490"/>
                  <a:pt x="506437" y="337625"/>
                </a:cubicBezTo>
                <a:cubicBezTo>
                  <a:pt x="542797" y="392165"/>
                  <a:pt x="529226" y="363790"/>
                  <a:pt x="548640" y="422031"/>
                </a:cubicBezTo>
                <a:cubicBezTo>
                  <a:pt x="543951" y="459545"/>
                  <a:pt x="545435" y="498361"/>
                  <a:pt x="534572" y="534572"/>
                </a:cubicBezTo>
                <a:cubicBezTo>
                  <a:pt x="530761" y="547276"/>
                  <a:pt x="519680" y="561972"/>
                  <a:pt x="506437" y="562708"/>
                </a:cubicBezTo>
                <a:lnTo>
                  <a:pt x="281354" y="548640"/>
                </a:lnTo>
                <a:cubicBezTo>
                  <a:pt x="213128" y="480414"/>
                  <a:pt x="239797" y="514440"/>
                  <a:pt x="196948" y="450166"/>
                </a:cubicBezTo>
                <a:cubicBezTo>
                  <a:pt x="201637" y="407963"/>
                  <a:pt x="204034" y="365442"/>
                  <a:pt x="211015" y="323557"/>
                </a:cubicBezTo>
                <a:cubicBezTo>
                  <a:pt x="213453" y="308930"/>
                  <a:pt x="213504" y="290617"/>
                  <a:pt x="225083" y="281354"/>
                </a:cubicBezTo>
                <a:cubicBezTo>
                  <a:pt x="240181" y="269276"/>
                  <a:pt x="262597" y="271975"/>
                  <a:pt x="281354" y="267286"/>
                </a:cubicBezTo>
                <a:cubicBezTo>
                  <a:pt x="337389" y="183233"/>
                  <a:pt x="276194" y="256314"/>
                  <a:pt x="351692" y="211015"/>
                </a:cubicBezTo>
                <a:cubicBezTo>
                  <a:pt x="448245" y="153084"/>
                  <a:pt x="302477" y="208664"/>
                  <a:pt x="422031" y="168812"/>
                </a:cubicBezTo>
                <a:cubicBezTo>
                  <a:pt x="462151" y="173270"/>
                  <a:pt x="543706" y="173380"/>
                  <a:pt x="590843" y="196948"/>
                </a:cubicBezTo>
                <a:cubicBezTo>
                  <a:pt x="605965" y="204509"/>
                  <a:pt x="618978" y="215705"/>
                  <a:pt x="633046" y="225083"/>
                </a:cubicBezTo>
                <a:cubicBezTo>
                  <a:pt x="642424" y="239151"/>
                  <a:pt x="661181" y="250379"/>
                  <a:pt x="661181" y="267286"/>
                </a:cubicBezTo>
                <a:cubicBezTo>
                  <a:pt x="661181" y="294568"/>
                  <a:pt x="624012" y="355952"/>
                  <a:pt x="604911" y="379828"/>
                </a:cubicBezTo>
                <a:cubicBezTo>
                  <a:pt x="596625" y="390185"/>
                  <a:pt x="588148" y="401139"/>
                  <a:pt x="576775" y="407963"/>
                </a:cubicBezTo>
                <a:cubicBezTo>
                  <a:pt x="564059" y="415592"/>
                  <a:pt x="548640" y="417342"/>
                  <a:pt x="534572" y="422031"/>
                </a:cubicBezTo>
                <a:cubicBezTo>
                  <a:pt x="464234" y="417342"/>
                  <a:pt x="391339" y="427329"/>
                  <a:pt x="323557" y="407963"/>
                </a:cubicBezTo>
                <a:cubicBezTo>
                  <a:pt x="309299" y="403889"/>
                  <a:pt x="329995" y="378475"/>
                  <a:pt x="337624" y="365760"/>
                </a:cubicBezTo>
                <a:cubicBezTo>
                  <a:pt x="344448" y="354387"/>
                  <a:pt x="357474" y="347982"/>
                  <a:pt x="365760" y="337625"/>
                </a:cubicBezTo>
                <a:cubicBezTo>
                  <a:pt x="436751" y="248888"/>
                  <a:pt x="354092" y="335225"/>
                  <a:pt x="422031" y="267286"/>
                </a:cubicBezTo>
                <a:cubicBezTo>
                  <a:pt x="473612" y="271975"/>
                  <a:pt x="527639" y="264975"/>
                  <a:pt x="576775" y="281354"/>
                </a:cubicBezTo>
                <a:cubicBezTo>
                  <a:pt x="601940" y="289742"/>
                  <a:pt x="633046" y="337625"/>
                  <a:pt x="633046" y="337625"/>
                </a:cubicBezTo>
                <a:cubicBezTo>
                  <a:pt x="637735" y="351693"/>
                  <a:pt x="635535" y="370565"/>
                  <a:pt x="647114" y="379828"/>
                </a:cubicBezTo>
                <a:cubicBezTo>
                  <a:pt x="662211" y="391906"/>
                  <a:pt x="685613" y="386279"/>
                  <a:pt x="703384" y="393895"/>
                </a:cubicBezTo>
                <a:cubicBezTo>
                  <a:pt x="718925" y="400555"/>
                  <a:pt x="731520" y="412652"/>
                  <a:pt x="745588" y="422031"/>
                </a:cubicBezTo>
                <a:cubicBezTo>
                  <a:pt x="740899" y="473612"/>
                  <a:pt x="738845" y="525502"/>
                  <a:pt x="731520" y="576775"/>
                </a:cubicBezTo>
                <a:cubicBezTo>
                  <a:pt x="729423" y="591455"/>
                  <a:pt x="725678" y="606641"/>
                  <a:pt x="717452" y="618979"/>
                </a:cubicBezTo>
                <a:cubicBezTo>
                  <a:pt x="706416" y="635532"/>
                  <a:pt x="691802" y="650147"/>
                  <a:pt x="675249" y="661182"/>
                </a:cubicBezTo>
                <a:cubicBezTo>
                  <a:pt x="662911" y="669407"/>
                  <a:pt x="647114" y="670560"/>
                  <a:pt x="633046" y="675249"/>
                </a:cubicBezTo>
                <a:cubicBezTo>
                  <a:pt x="609600" y="670560"/>
                  <a:pt x="579615" y="678089"/>
                  <a:pt x="562708" y="661182"/>
                </a:cubicBezTo>
                <a:cubicBezTo>
                  <a:pt x="541737" y="640211"/>
                  <a:pt x="534572" y="576775"/>
                  <a:pt x="534572" y="576775"/>
                </a:cubicBezTo>
                <a:cubicBezTo>
                  <a:pt x="529883" y="590843"/>
                  <a:pt x="524578" y="604721"/>
                  <a:pt x="520504" y="618979"/>
                </a:cubicBezTo>
                <a:cubicBezTo>
                  <a:pt x="515193" y="637569"/>
                  <a:pt x="518515" y="660152"/>
                  <a:pt x="506437" y="675249"/>
                </a:cubicBezTo>
                <a:cubicBezTo>
                  <a:pt x="497174" y="686828"/>
                  <a:pt x="477497" y="682685"/>
                  <a:pt x="464234" y="689317"/>
                </a:cubicBezTo>
                <a:cubicBezTo>
                  <a:pt x="449112" y="696878"/>
                  <a:pt x="436099" y="708074"/>
                  <a:pt x="422031" y="717452"/>
                </a:cubicBezTo>
                <a:cubicBezTo>
                  <a:pt x="417342" y="731520"/>
                  <a:pt x="418448" y="749170"/>
                  <a:pt x="407963" y="759655"/>
                </a:cubicBezTo>
                <a:cubicBezTo>
                  <a:pt x="373017" y="794601"/>
                  <a:pt x="351536" y="764240"/>
                  <a:pt x="323557" y="745588"/>
                </a:cubicBezTo>
                <a:cubicBezTo>
                  <a:pt x="302668" y="714255"/>
                  <a:pt x="295920" y="698156"/>
                  <a:pt x="267286" y="675249"/>
                </a:cubicBezTo>
                <a:cubicBezTo>
                  <a:pt x="254084" y="664687"/>
                  <a:pt x="239151" y="656492"/>
                  <a:pt x="225083" y="647114"/>
                </a:cubicBezTo>
                <a:cubicBezTo>
                  <a:pt x="229772" y="572086"/>
                  <a:pt x="221933" y="495207"/>
                  <a:pt x="239151" y="422031"/>
                </a:cubicBezTo>
                <a:cubicBezTo>
                  <a:pt x="242547" y="407597"/>
                  <a:pt x="269016" y="416188"/>
                  <a:pt x="281354" y="407963"/>
                </a:cubicBezTo>
                <a:cubicBezTo>
                  <a:pt x="297907" y="396927"/>
                  <a:pt x="308273" y="378496"/>
                  <a:pt x="323557" y="365760"/>
                </a:cubicBezTo>
                <a:cubicBezTo>
                  <a:pt x="336545" y="354936"/>
                  <a:pt x="350638" y="345186"/>
                  <a:pt x="365760" y="337625"/>
                </a:cubicBezTo>
                <a:cubicBezTo>
                  <a:pt x="394599" y="323205"/>
                  <a:pt x="451546" y="314840"/>
                  <a:pt x="478301" y="309489"/>
                </a:cubicBezTo>
                <a:cubicBezTo>
                  <a:pt x="529883" y="318868"/>
                  <a:pt x="584113" y="318805"/>
                  <a:pt x="633046" y="337625"/>
                </a:cubicBezTo>
                <a:cubicBezTo>
                  <a:pt x="648826" y="343694"/>
                  <a:pt x="661181" y="362921"/>
                  <a:pt x="661181" y="379828"/>
                </a:cubicBezTo>
                <a:cubicBezTo>
                  <a:pt x="661181" y="400799"/>
                  <a:pt x="642424" y="417342"/>
                  <a:pt x="633046" y="436099"/>
                </a:cubicBezTo>
                <a:cubicBezTo>
                  <a:pt x="347094" y="412269"/>
                  <a:pt x="508972" y="477839"/>
                  <a:pt x="450166" y="379828"/>
                </a:cubicBezTo>
                <a:cubicBezTo>
                  <a:pt x="443342" y="368455"/>
                  <a:pt x="431409" y="361071"/>
                  <a:pt x="422031" y="351692"/>
                </a:cubicBezTo>
                <a:cubicBezTo>
                  <a:pt x="417342" y="337624"/>
                  <a:pt x="418448" y="319974"/>
                  <a:pt x="407963" y="309489"/>
                </a:cubicBezTo>
                <a:cubicBezTo>
                  <a:pt x="343080" y="244607"/>
                  <a:pt x="320423" y="252697"/>
                  <a:pt x="239151" y="239151"/>
                </a:cubicBezTo>
                <a:cubicBezTo>
                  <a:pt x="192259" y="243840"/>
                  <a:pt x="123958" y="213577"/>
                  <a:pt x="98474" y="253219"/>
                </a:cubicBezTo>
                <a:cubicBezTo>
                  <a:pt x="65412" y="304649"/>
                  <a:pt x="83934" y="382064"/>
                  <a:pt x="112541" y="436099"/>
                </a:cubicBezTo>
                <a:cubicBezTo>
                  <a:pt x="132165" y="473167"/>
                  <a:pt x="225083" y="492369"/>
                  <a:pt x="225083" y="492369"/>
                </a:cubicBezTo>
                <a:cubicBezTo>
                  <a:pt x="291839" y="559125"/>
                  <a:pt x="256189" y="540251"/>
                  <a:pt x="323557" y="562708"/>
                </a:cubicBezTo>
                <a:cubicBezTo>
                  <a:pt x="328246" y="576776"/>
                  <a:pt x="343131" y="591143"/>
                  <a:pt x="337624" y="604911"/>
                </a:cubicBezTo>
                <a:cubicBezTo>
                  <a:pt x="331345" y="620609"/>
                  <a:pt x="312285" y="631841"/>
                  <a:pt x="295421" y="633046"/>
                </a:cubicBezTo>
                <a:cubicBezTo>
                  <a:pt x="243759" y="636736"/>
                  <a:pt x="192258" y="623668"/>
                  <a:pt x="140677" y="618979"/>
                </a:cubicBezTo>
                <a:cubicBezTo>
                  <a:pt x="131298" y="609600"/>
                  <a:pt x="118473" y="602706"/>
                  <a:pt x="112541" y="590843"/>
                </a:cubicBezTo>
                <a:cubicBezTo>
                  <a:pt x="103895" y="573550"/>
                  <a:pt x="103785" y="553162"/>
                  <a:pt x="98474" y="534572"/>
                </a:cubicBezTo>
                <a:cubicBezTo>
                  <a:pt x="58097" y="393250"/>
                  <a:pt x="114333" y="612074"/>
                  <a:pt x="70338" y="436099"/>
                </a:cubicBezTo>
                <a:cubicBezTo>
                  <a:pt x="75027" y="370450"/>
                  <a:pt x="76716" y="304517"/>
                  <a:pt x="84406" y="239151"/>
                </a:cubicBezTo>
                <a:cubicBezTo>
                  <a:pt x="86139" y="224424"/>
                  <a:pt x="86895" y="206211"/>
                  <a:pt x="98474" y="196948"/>
                </a:cubicBezTo>
                <a:cubicBezTo>
                  <a:pt x="113571" y="184870"/>
                  <a:pt x="135785" y="186672"/>
                  <a:pt x="154744" y="182880"/>
                </a:cubicBezTo>
                <a:cubicBezTo>
                  <a:pt x="182714" y="177286"/>
                  <a:pt x="211181" y="174406"/>
                  <a:pt x="239151" y="168812"/>
                </a:cubicBezTo>
                <a:cubicBezTo>
                  <a:pt x="283316" y="159979"/>
                  <a:pt x="297397" y="154086"/>
                  <a:pt x="337624" y="140677"/>
                </a:cubicBezTo>
                <a:cubicBezTo>
                  <a:pt x="379827" y="145366"/>
                  <a:pt x="431076" y="128218"/>
                  <a:pt x="464234" y="154745"/>
                </a:cubicBezTo>
                <a:cubicBezTo>
                  <a:pt x="580247" y="247556"/>
                  <a:pt x="388283" y="275724"/>
                  <a:pt x="534572" y="239151"/>
                </a:cubicBezTo>
                <a:cubicBezTo>
                  <a:pt x="543951" y="229772"/>
                  <a:pt x="549625" y="213196"/>
                  <a:pt x="562708" y="211015"/>
                </a:cubicBezTo>
                <a:cubicBezTo>
                  <a:pt x="621846" y="201158"/>
                  <a:pt x="620089" y="233504"/>
                  <a:pt x="647114" y="267286"/>
                </a:cubicBezTo>
                <a:cubicBezTo>
                  <a:pt x="704397" y="338889"/>
                  <a:pt x="646677" y="238278"/>
                  <a:pt x="703384" y="351692"/>
                </a:cubicBezTo>
                <a:cubicBezTo>
                  <a:pt x="708129" y="337458"/>
                  <a:pt x="725953" y="271649"/>
                  <a:pt x="745588" y="267286"/>
                </a:cubicBezTo>
                <a:cubicBezTo>
                  <a:pt x="777956" y="260093"/>
                  <a:pt x="811237" y="276665"/>
                  <a:pt x="844061" y="281354"/>
                </a:cubicBezTo>
                <a:cubicBezTo>
                  <a:pt x="842585" y="288735"/>
                  <a:pt x="827943" y="377071"/>
                  <a:pt x="815926" y="393895"/>
                </a:cubicBezTo>
                <a:cubicBezTo>
                  <a:pt x="800508" y="415480"/>
                  <a:pt x="785389" y="443732"/>
                  <a:pt x="759655" y="450166"/>
                </a:cubicBezTo>
                <a:lnTo>
                  <a:pt x="703384" y="464234"/>
                </a:lnTo>
                <a:cubicBezTo>
                  <a:pt x="694006" y="478302"/>
                  <a:pt x="681909" y="490897"/>
                  <a:pt x="675249" y="506437"/>
                </a:cubicBezTo>
                <a:cubicBezTo>
                  <a:pt x="653710" y="556696"/>
                  <a:pt x="653456" y="669562"/>
                  <a:pt x="647114" y="703385"/>
                </a:cubicBezTo>
                <a:cubicBezTo>
                  <a:pt x="629608" y="796752"/>
                  <a:pt x="639454" y="780966"/>
                  <a:pt x="576775" y="801859"/>
                </a:cubicBezTo>
                <a:cubicBezTo>
                  <a:pt x="501747" y="797170"/>
                  <a:pt x="424622" y="806024"/>
                  <a:pt x="351692" y="787791"/>
                </a:cubicBezTo>
                <a:cubicBezTo>
                  <a:pt x="325958" y="781357"/>
                  <a:pt x="316642" y="747436"/>
                  <a:pt x="295421" y="731520"/>
                </a:cubicBezTo>
                <a:cubicBezTo>
                  <a:pt x="276664" y="717452"/>
                  <a:pt x="255730" y="705896"/>
                  <a:pt x="239151" y="689317"/>
                </a:cubicBezTo>
                <a:cubicBezTo>
                  <a:pt x="227196" y="677362"/>
                  <a:pt x="220394" y="661182"/>
                  <a:pt x="211015" y="647114"/>
                </a:cubicBezTo>
                <a:cubicBezTo>
                  <a:pt x="206326" y="633046"/>
                  <a:pt x="204577" y="617626"/>
                  <a:pt x="196948" y="604911"/>
                </a:cubicBezTo>
                <a:cubicBezTo>
                  <a:pt x="190124" y="593538"/>
                  <a:pt x="179169" y="585061"/>
                  <a:pt x="168812" y="576775"/>
                </a:cubicBezTo>
                <a:cubicBezTo>
                  <a:pt x="135673" y="550264"/>
                  <a:pt x="108846" y="539759"/>
                  <a:pt x="70338" y="520505"/>
                </a:cubicBezTo>
                <a:cubicBezTo>
                  <a:pt x="60960" y="506437"/>
                  <a:pt x="49764" y="493424"/>
                  <a:pt x="42203" y="478302"/>
                </a:cubicBezTo>
                <a:cubicBezTo>
                  <a:pt x="30957" y="455810"/>
                  <a:pt x="20080" y="400869"/>
                  <a:pt x="14068" y="379828"/>
                </a:cubicBezTo>
                <a:cubicBezTo>
                  <a:pt x="9994" y="365570"/>
                  <a:pt x="4689" y="351693"/>
                  <a:pt x="0" y="337625"/>
                </a:cubicBezTo>
                <a:cubicBezTo>
                  <a:pt x="4689" y="318868"/>
                  <a:pt x="1336" y="295905"/>
                  <a:pt x="14068" y="281354"/>
                </a:cubicBezTo>
                <a:cubicBezTo>
                  <a:pt x="36335" y="255906"/>
                  <a:pt x="70339" y="243840"/>
                  <a:pt x="98474" y="225083"/>
                </a:cubicBezTo>
                <a:cubicBezTo>
                  <a:pt x="112542" y="215705"/>
                  <a:pt x="128722" y="208903"/>
                  <a:pt x="140677" y="196948"/>
                </a:cubicBezTo>
                <a:cubicBezTo>
                  <a:pt x="150055" y="187569"/>
                  <a:pt x="157439" y="175636"/>
                  <a:pt x="168812" y="168812"/>
                </a:cubicBezTo>
                <a:cubicBezTo>
                  <a:pt x="181527" y="161183"/>
                  <a:pt x="196947" y="159434"/>
                  <a:pt x="211015" y="154745"/>
                </a:cubicBezTo>
                <a:cubicBezTo>
                  <a:pt x="239150" y="159434"/>
                  <a:pt x="269909" y="156056"/>
                  <a:pt x="295421" y="168812"/>
                </a:cubicBezTo>
                <a:cubicBezTo>
                  <a:pt x="310543" y="176373"/>
                  <a:pt x="312995" y="197813"/>
                  <a:pt x="323557" y="211015"/>
                </a:cubicBezTo>
                <a:cubicBezTo>
                  <a:pt x="331842" y="221372"/>
                  <a:pt x="342314" y="229772"/>
                  <a:pt x="351692" y="239151"/>
                </a:cubicBezTo>
                <a:cubicBezTo>
                  <a:pt x="356381" y="253219"/>
                  <a:pt x="359128" y="268091"/>
                  <a:pt x="365760" y="281354"/>
                </a:cubicBezTo>
                <a:cubicBezTo>
                  <a:pt x="420301" y="390436"/>
                  <a:pt x="372603" y="259681"/>
                  <a:pt x="407963" y="365760"/>
                </a:cubicBezTo>
                <a:cubicBezTo>
                  <a:pt x="412652" y="445477"/>
                  <a:pt x="414085" y="525452"/>
                  <a:pt x="422031" y="604911"/>
                </a:cubicBezTo>
                <a:cubicBezTo>
                  <a:pt x="423506" y="619666"/>
                  <a:pt x="421360" y="645476"/>
                  <a:pt x="436098" y="647114"/>
                </a:cubicBezTo>
                <a:cubicBezTo>
                  <a:pt x="459900" y="649759"/>
                  <a:pt x="551503" y="618025"/>
                  <a:pt x="590843" y="604911"/>
                </a:cubicBezTo>
                <a:cubicBezTo>
                  <a:pt x="600221" y="595532"/>
                  <a:pt x="618316" y="590022"/>
                  <a:pt x="618978" y="576775"/>
                </a:cubicBezTo>
                <a:cubicBezTo>
                  <a:pt x="630962" y="337100"/>
                  <a:pt x="660485" y="379130"/>
                  <a:pt x="576775" y="295422"/>
                </a:cubicBezTo>
                <a:cubicBezTo>
                  <a:pt x="572086" y="229773"/>
                  <a:pt x="579666" y="162068"/>
                  <a:pt x="562708" y="98474"/>
                </a:cubicBezTo>
                <a:cubicBezTo>
                  <a:pt x="558887" y="84146"/>
                  <a:pt x="535333" y="84406"/>
                  <a:pt x="520504" y="84406"/>
                </a:cubicBezTo>
                <a:cubicBezTo>
                  <a:pt x="482698" y="84406"/>
                  <a:pt x="445254" y="92259"/>
                  <a:pt x="407963" y="98474"/>
                </a:cubicBezTo>
                <a:cubicBezTo>
                  <a:pt x="337230" y="110263"/>
                  <a:pt x="362605" y="111884"/>
                  <a:pt x="295421" y="140677"/>
                </a:cubicBezTo>
                <a:cubicBezTo>
                  <a:pt x="281791" y="146518"/>
                  <a:pt x="267102" y="149538"/>
                  <a:pt x="253218" y="154745"/>
                </a:cubicBezTo>
                <a:cubicBezTo>
                  <a:pt x="229574" y="163612"/>
                  <a:pt x="206326" y="173502"/>
                  <a:pt x="182880" y="182880"/>
                </a:cubicBezTo>
                <a:cubicBezTo>
                  <a:pt x="131445" y="234313"/>
                  <a:pt x="151543" y="209667"/>
                  <a:pt x="225083" y="168812"/>
                </a:cubicBezTo>
                <a:cubicBezTo>
                  <a:pt x="243415" y="158628"/>
                  <a:pt x="262597" y="150055"/>
                  <a:pt x="281354" y="140677"/>
                </a:cubicBezTo>
                <a:cubicBezTo>
                  <a:pt x="304107" y="117924"/>
                  <a:pt x="360682" y="56041"/>
                  <a:pt x="393895" y="42203"/>
                </a:cubicBezTo>
                <a:cubicBezTo>
                  <a:pt x="429589" y="27331"/>
                  <a:pt x="468923" y="23446"/>
                  <a:pt x="506437" y="14068"/>
                </a:cubicBezTo>
                <a:lnTo>
                  <a:pt x="562708" y="0"/>
                </a:lnTo>
                <a:cubicBezTo>
                  <a:pt x="623668" y="4689"/>
                  <a:pt x="686800" y="-2729"/>
                  <a:pt x="745588" y="14068"/>
                </a:cubicBezTo>
                <a:cubicBezTo>
                  <a:pt x="759846" y="18142"/>
                  <a:pt x="757558" y="41591"/>
                  <a:pt x="759655" y="56271"/>
                </a:cubicBezTo>
                <a:cubicBezTo>
                  <a:pt x="766980" y="107545"/>
                  <a:pt x="769034" y="159434"/>
                  <a:pt x="773723" y="211015"/>
                </a:cubicBezTo>
                <a:cubicBezTo>
                  <a:pt x="769034" y="286043"/>
                  <a:pt x="780867" y="363979"/>
                  <a:pt x="759655" y="436099"/>
                </a:cubicBezTo>
                <a:cubicBezTo>
                  <a:pt x="754200" y="454648"/>
                  <a:pt x="698695" y="431409"/>
                  <a:pt x="703384" y="450166"/>
                </a:cubicBezTo>
                <a:lnTo>
                  <a:pt x="717452" y="506437"/>
                </a:lnTo>
                <a:cubicBezTo>
                  <a:pt x="712763" y="562708"/>
                  <a:pt x="717079" y="620469"/>
                  <a:pt x="703384" y="675249"/>
                </a:cubicBezTo>
                <a:cubicBezTo>
                  <a:pt x="686365" y="743325"/>
                  <a:pt x="661869" y="724142"/>
                  <a:pt x="618978" y="745588"/>
                </a:cubicBezTo>
                <a:cubicBezTo>
                  <a:pt x="603856" y="753149"/>
                  <a:pt x="590843" y="764345"/>
                  <a:pt x="576775" y="773723"/>
                </a:cubicBezTo>
                <a:cubicBezTo>
                  <a:pt x="566378" y="771644"/>
                  <a:pt x="406313" y="781974"/>
                  <a:pt x="422031" y="703385"/>
                </a:cubicBezTo>
                <a:cubicBezTo>
                  <a:pt x="424632" y="690379"/>
                  <a:pt x="440788" y="684628"/>
                  <a:pt x="450166" y="675249"/>
                </a:cubicBezTo>
                <a:cubicBezTo>
                  <a:pt x="547841" y="686102"/>
                  <a:pt x="647563" y="705411"/>
                  <a:pt x="745588" y="675249"/>
                </a:cubicBezTo>
                <a:cubicBezTo>
                  <a:pt x="759761" y="670888"/>
                  <a:pt x="752026" y="645761"/>
                  <a:pt x="759655" y="633046"/>
                </a:cubicBezTo>
                <a:cubicBezTo>
                  <a:pt x="766479" y="621673"/>
                  <a:pt x="778412" y="614289"/>
                  <a:pt x="787791" y="604911"/>
                </a:cubicBezTo>
                <a:cubicBezTo>
                  <a:pt x="783102" y="581465"/>
                  <a:pt x="779522" y="557769"/>
                  <a:pt x="773723" y="534572"/>
                </a:cubicBezTo>
                <a:cubicBezTo>
                  <a:pt x="770126" y="520186"/>
                  <a:pt x="774484" y="492369"/>
                  <a:pt x="759655" y="492369"/>
                </a:cubicBezTo>
                <a:cubicBezTo>
                  <a:pt x="744826" y="492369"/>
                  <a:pt x="750277" y="520504"/>
                  <a:pt x="745588" y="534572"/>
                </a:cubicBezTo>
                <a:cubicBezTo>
                  <a:pt x="740899" y="572086"/>
                  <a:pt x="746061" y="612216"/>
                  <a:pt x="731520" y="647114"/>
                </a:cubicBezTo>
                <a:cubicBezTo>
                  <a:pt x="721318" y="671600"/>
                  <a:pt x="697320" y="688671"/>
                  <a:pt x="675249" y="703385"/>
                </a:cubicBezTo>
                <a:cubicBezTo>
                  <a:pt x="572418" y="771938"/>
                  <a:pt x="701726" y="688254"/>
                  <a:pt x="576775" y="759655"/>
                </a:cubicBezTo>
                <a:cubicBezTo>
                  <a:pt x="500414" y="803290"/>
                  <a:pt x="569749" y="776065"/>
                  <a:pt x="492369" y="801859"/>
                </a:cubicBezTo>
                <a:cubicBezTo>
                  <a:pt x="473612" y="797170"/>
                  <a:pt x="453391" y="796438"/>
                  <a:pt x="436098" y="787791"/>
                </a:cubicBezTo>
                <a:cubicBezTo>
                  <a:pt x="417184" y="778334"/>
                  <a:pt x="370313" y="707938"/>
                  <a:pt x="365760" y="703385"/>
                </a:cubicBezTo>
                <a:cubicBezTo>
                  <a:pt x="353805" y="691430"/>
                  <a:pt x="337894" y="684210"/>
                  <a:pt x="323557" y="675249"/>
                </a:cubicBezTo>
                <a:cubicBezTo>
                  <a:pt x="300370" y="660757"/>
                  <a:pt x="277120" y="646325"/>
                  <a:pt x="253218" y="633046"/>
                </a:cubicBezTo>
                <a:cubicBezTo>
                  <a:pt x="234886" y="622862"/>
                  <a:pt x="214397" y="616543"/>
                  <a:pt x="196948" y="604911"/>
                </a:cubicBezTo>
                <a:cubicBezTo>
                  <a:pt x="172893" y="588874"/>
                  <a:pt x="155728" y="557148"/>
                  <a:pt x="140677" y="534572"/>
                </a:cubicBezTo>
                <a:cubicBezTo>
                  <a:pt x="120239" y="432386"/>
                  <a:pt x="101051" y="375946"/>
                  <a:pt x="154744" y="253219"/>
                </a:cubicBezTo>
                <a:cubicBezTo>
                  <a:pt x="164328" y="231313"/>
                  <a:pt x="201742" y="244338"/>
                  <a:pt x="225083" y="239151"/>
                </a:cubicBezTo>
                <a:cubicBezTo>
                  <a:pt x="243957" y="234957"/>
                  <a:pt x="262597" y="229772"/>
                  <a:pt x="281354" y="225083"/>
                </a:cubicBezTo>
                <a:cubicBezTo>
                  <a:pt x="337625" y="229772"/>
                  <a:pt x="395873" y="223639"/>
                  <a:pt x="450166" y="239151"/>
                </a:cubicBezTo>
                <a:cubicBezTo>
                  <a:pt x="466423" y="243796"/>
                  <a:pt x="478301" y="264447"/>
                  <a:pt x="478301" y="281354"/>
                </a:cubicBezTo>
                <a:cubicBezTo>
                  <a:pt x="478301" y="356966"/>
                  <a:pt x="459544" y="431409"/>
                  <a:pt x="450166" y="506437"/>
                </a:cubicBezTo>
                <a:cubicBezTo>
                  <a:pt x="393895" y="497059"/>
                  <a:pt x="336206" y="493974"/>
                  <a:pt x="281354" y="478302"/>
                </a:cubicBezTo>
                <a:cubicBezTo>
                  <a:pt x="244479" y="467766"/>
                  <a:pt x="249245" y="417449"/>
                  <a:pt x="239151" y="393895"/>
                </a:cubicBezTo>
                <a:cubicBezTo>
                  <a:pt x="195408" y="291828"/>
                  <a:pt x="211015" y="429263"/>
                  <a:pt x="211015" y="267286"/>
                </a:cubicBezTo>
                <a:lnTo>
                  <a:pt x="422031" y="71745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63" y="1010703"/>
            <a:ext cx="1080000" cy="7689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19084" r="24076" b="7971"/>
          <a:stretch/>
        </p:blipFill>
        <p:spPr>
          <a:xfrm>
            <a:off x="2414843" y="2185764"/>
            <a:ext cx="1940568" cy="238653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52400" y="924289"/>
            <a:ext cx="919267" cy="81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87" y="2091011"/>
            <a:ext cx="3236814" cy="24812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6" name="Oval 35"/>
          <p:cNvSpPr/>
          <p:nvPr/>
        </p:nvSpPr>
        <p:spPr>
          <a:xfrm>
            <a:off x="2358362" y="952121"/>
            <a:ext cx="941050" cy="8763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101 0.11273 L -0.88403 0.3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3716 0.2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29" grpId="0" animBg="1"/>
      <p:bldP spid="28" grpId="0" animBg="1"/>
      <p:bldP spid="18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064678" y="219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94482" y="212827"/>
            <a:ext cx="2364811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90430" y="1146186"/>
            <a:ext cx="45719" cy="40542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13154" y="5210943"/>
            <a:ext cx="793030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ধুমপান ত্যাগ করে এবং গাছ লাগিয়েও বায়ু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 প্রতিরোধ করা সম্ভব।                     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3183" y="4596353"/>
            <a:ext cx="1821348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বৃক্ষরোপণ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653">
            <a:off x="3994082" y="816425"/>
            <a:ext cx="2364811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প্রতিরোধ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0052" y="4467273"/>
            <a:ext cx="2148138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ধুমপান না করা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460952" y="1077927"/>
            <a:ext cx="720000" cy="648000"/>
          </a:xfrm>
          <a:custGeom>
            <a:avLst/>
            <a:gdLst>
              <a:gd name="connsiteX0" fmla="*/ 267286 w 844061"/>
              <a:gd name="connsiteY0" fmla="*/ 225083 h 801859"/>
              <a:gd name="connsiteX1" fmla="*/ 267286 w 844061"/>
              <a:gd name="connsiteY1" fmla="*/ 225083 h 801859"/>
              <a:gd name="connsiteX2" fmla="*/ 407963 w 844061"/>
              <a:gd name="connsiteY2" fmla="*/ 239151 h 801859"/>
              <a:gd name="connsiteX3" fmla="*/ 450166 w 844061"/>
              <a:gd name="connsiteY3" fmla="*/ 253219 h 801859"/>
              <a:gd name="connsiteX4" fmla="*/ 506437 w 844061"/>
              <a:gd name="connsiteY4" fmla="*/ 337625 h 801859"/>
              <a:gd name="connsiteX5" fmla="*/ 548640 w 844061"/>
              <a:gd name="connsiteY5" fmla="*/ 422031 h 801859"/>
              <a:gd name="connsiteX6" fmla="*/ 534572 w 844061"/>
              <a:gd name="connsiteY6" fmla="*/ 534572 h 801859"/>
              <a:gd name="connsiteX7" fmla="*/ 506437 w 844061"/>
              <a:gd name="connsiteY7" fmla="*/ 562708 h 801859"/>
              <a:gd name="connsiteX8" fmla="*/ 281354 w 844061"/>
              <a:gd name="connsiteY8" fmla="*/ 548640 h 801859"/>
              <a:gd name="connsiteX9" fmla="*/ 196948 w 844061"/>
              <a:gd name="connsiteY9" fmla="*/ 450166 h 801859"/>
              <a:gd name="connsiteX10" fmla="*/ 211015 w 844061"/>
              <a:gd name="connsiteY10" fmla="*/ 323557 h 801859"/>
              <a:gd name="connsiteX11" fmla="*/ 225083 w 844061"/>
              <a:gd name="connsiteY11" fmla="*/ 281354 h 801859"/>
              <a:gd name="connsiteX12" fmla="*/ 281354 w 844061"/>
              <a:gd name="connsiteY12" fmla="*/ 267286 h 801859"/>
              <a:gd name="connsiteX13" fmla="*/ 351692 w 844061"/>
              <a:gd name="connsiteY13" fmla="*/ 211015 h 801859"/>
              <a:gd name="connsiteX14" fmla="*/ 422031 w 844061"/>
              <a:gd name="connsiteY14" fmla="*/ 168812 h 801859"/>
              <a:gd name="connsiteX15" fmla="*/ 590843 w 844061"/>
              <a:gd name="connsiteY15" fmla="*/ 196948 h 801859"/>
              <a:gd name="connsiteX16" fmla="*/ 633046 w 844061"/>
              <a:gd name="connsiteY16" fmla="*/ 225083 h 801859"/>
              <a:gd name="connsiteX17" fmla="*/ 661181 w 844061"/>
              <a:gd name="connsiteY17" fmla="*/ 267286 h 801859"/>
              <a:gd name="connsiteX18" fmla="*/ 604911 w 844061"/>
              <a:gd name="connsiteY18" fmla="*/ 379828 h 801859"/>
              <a:gd name="connsiteX19" fmla="*/ 576775 w 844061"/>
              <a:gd name="connsiteY19" fmla="*/ 407963 h 801859"/>
              <a:gd name="connsiteX20" fmla="*/ 534572 w 844061"/>
              <a:gd name="connsiteY20" fmla="*/ 422031 h 801859"/>
              <a:gd name="connsiteX21" fmla="*/ 323557 w 844061"/>
              <a:gd name="connsiteY21" fmla="*/ 407963 h 801859"/>
              <a:gd name="connsiteX22" fmla="*/ 337624 w 844061"/>
              <a:gd name="connsiteY22" fmla="*/ 365760 h 801859"/>
              <a:gd name="connsiteX23" fmla="*/ 365760 w 844061"/>
              <a:gd name="connsiteY23" fmla="*/ 337625 h 801859"/>
              <a:gd name="connsiteX24" fmla="*/ 422031 w 844061"/>
              <a:gd name="connsiteY24" fmla="*/ 267286 h 801859"/>
              <a:gd name="connsiteX25" fmla="*/ 576775 w 844061"/>
              <a:gd name="connsiteY25" fmla="*/ 281354 h 801859"/>
              <a:gd name="connsiteX26" fmla="*/ 633046 w 844061"/>
              <a:gd name="connsiteY26" fmla="*/ 337625 h 801859"/>
              <a:gd name="connsiteX27" fmla="*/ 647114 w 844061"/>
              <a:gd name="connsiteY27" fmla="*/ 379828 h 801859"/>
              <a:gd name="connsiteX28" fmla="*/ 703384 w 844061"/>
              <a:gd name="connsiteY28" fmla="*/ 393895 h 801859"/>
              <a:gd name="connsiteX29" fmla="*/ 745588 w 844061"/>
              <a:gd name="connsiteY29" fmla="*/ 422031 h 801859"/>
              <a:gd name="connsiteX30" fmla="*/ 731520 w 844061"/>
              <a:gd name="connsiteY30" fmla="*/ 576775 h 801859"/>
              <a:gd name="connsiteX31" fmla="*/ 717452 w 844061"/>
              <a:gd name="connsiteY31" fmla="*/ 618979 h 801859"/>
              <a:gd name="connsiteX32" fmla="*/ 675249 w 844061"/>
              <a:gd name="connsiteY32" fmla="*/ 661182 h 801859"/>
              <a:gd name="connsiteX33" fmla="*/ 633046 w 844061"/>
              <a:gd name="connsiteY33" fmla="*/ 675249 h 801859"/>
              <a:gd name="connsiteX34" fmla="*/ 562708 w 844061"/>
              <a:gd name="connsiteY34" fmla="*/ 661182 h 801859"/>
              <a:gd name="connsiteX35" fmla="*/ 534572 w 844061"/>
              <a:gd name="connsiteY35" fmla="*/ 576775 h 801859"/>
              <a:gd name="connsiteX36" fmla="*/ 520504 w 844061"/>
              <a:gd name="connsiteY36" fmla="*/ 618979 h 801859"/>
              <a:gd name="connsiteX37" fmla="*/ 506437 w 844061"/>
              <a:gd name="connsiteY37" fmla="*/ 675249 h 801859"/>
              <a:gd name="connsiteX38" fmla="*/ 464234 w 844061"/>
              <a:gd name="connsiteY38" fmla="*/ 689317 h 801859"/>
              <a:gd name="connsiteX39" fmla="*/ 422031 w 844061"/>
              <a:gd name="connsiteY39" fmla="*/ 717452 h 801859"/>
              <a:gd name="connsiteX40" fmla="*/ 407963 w 844061"/>
              <a:gd name="connsiteY40" fmla="*/ 759655 h 801859"/>
              <a:gd name="connsiteX41" fmla="*/ 323557 w 844061"/>
              <a:gd name="connsiteY41" fmla="*/ 745588 h 801859"/>
              <a:gd name="connsiteX42" fmla="*/ 267286 w 844061"/>
              <a:gd name="connsiteY42" fmla="*/ 675249 h 801859"/>
              <a:gd name="connsiteX43" fmla="*/ 225083 w 844061"/>
              <a:gd name="connsiteY43" fmla="*/ 647114 h 801859"/>
              <a:gd name="connsiteX44" fmla="*/ 239151 w 844061"/>
              <a:gd name="connsiteY44" fmla="*/ 422031 h 801859"/>
              <a:gd name="connsiteX45" fmla="*/ 281354 w 844061"/>
              <a:gd name="connsiteY45" fmla="*/ 407963 h 801859"/>
              <a:gd name="connsiteX46" fmla="*/ 323557 w 844061"/>
              <a:gd name="connsiteY46" fmla="*/ 365760 h 801859"/>
              <a:gd name="connsiteX47" fmla="*/ 365760 w 844061"/>
              <a:gd name="connsiteY47" fmla="*/ 337625 h 801859"/>
              <a:gd name="connsiteX48" fmla="*/ 478301 w 844061"/>
              <a:gd name="connsiteY48" fmla="*/ 309489 h 801859"/>
              <a:gd name="connsiteX49" fmla="*/ 633046 w 844061"/>
              <a:gd name="connsiteY49" fmla="*/ 337625 h 801859"/>
              <a:gd name="connsiteX50" fmla="*/ 661181 w 844061"/>
              <a:gd name="connsiteY50" fmla="*/ 379828 h 801859"/>
              <a:gd name="connsiteX51" fmla="*/ 633046 w 844061"/>
              <a:gd name="connsiteY51" fmla="*/ 436099 h 801859"/>
              <a:gd name="connsiteX52" fmla="*/ 450166 w 844061"/>
              <a:gd name="connsiteY52" fmla="*/ 379828 h 801859"/>
              <a:gd name="connsiteX53" fmla="*/ 422031 w 844061"/>
              <a:gd name="connsiteY53" fmla="*/ 351692 h 801859"/>
              <a:gd name="connsiteX54" fmla="*/ 407963 w 844061"/>
              <a:gd name="connsiteY54" fmla="*/ 309489 h 801859"/>
              <a:gd name="connsiteX55" fmla="*/ 239151 w 844061"/>
              <a:gd name="connsiteY55" fmla="*/ 239151 h 801859"/>
              <a:gd name="connsiteX56" fmla="*/ 98474 w 844061"/>
              <a:gd name="connsiteY56" fmla="*/ 253219 h 801859"/>
              <a:gd name="connsiteX57" fmla="*/ 112541 w 844061"/>
              <a:gd name="connsiteY57" fmla="*/ 436099 h 801859"/>
              <a:gd name="connsiteX58" fmla="*/ 225083 w 844061"/>
              <a:gd name="connsiteY58" fmla="*/ 492369 h 801859"/>
              <a:gd name="connsiteX59" fmla="*/ 323557 w 844061"/>
              <a:gd name="connsiteY59" fmla="*/ 562708 h 801859"/>
              <a:gd name="connsiteX60" fmla="*/ 337624 w 844061"/>
              <a:gd name="connsiteY60" fmla="*/ 604911 h 801859"/>
              <a:gd name="connsiteX61" fmla="*/ 295421 w 844061"/>
              <a:gd name="connsiteY61" fmla="*/ 633046 h 801859"/>
              <a:gd name="connsiteX62" fmla="*/ 140677 w 844061"/>
              <a:gd name="connsiteY62" fmla="*/ 618979 h 801859"/>
              <a:gd name="connsiteX63" fmla="*/ 112541 w 844061"/>
              <a:gd name="connsiteY63" fmla="*/ 590843 h 801859"/>
              <a:gd name="connsiteX64" fmla="*/ 98474 w 844061"/>
              <a:gd name="connsiteY64" fmla="*/ 534572 h 801859"/>
              <a:gd name="connsiteX65" fmla="*/ 70338 w 844061"/>
              <a:gd name="connsiteY65" fmla="*/ 436099 h 801859"/>
              <a:gd name="connsiteX66" fmla="*/ 84406 w 844061"/>
              <a:gd name="connsiteY66" fmla="*/ 239151 h 801859"/>
              <a:gd name="connsiteX67" fmla="*/ 98474 w 844061"/>
              <a:gd name="connsiteY67" fmla="*/ 196948 h 801859"/>
              <a:gd name="connsiteX68" fmla="*/ 154744 w 844061"/>
              <a:gd name="connsiteY68" fmla="*/ 182880 h 801859"/>
              <a:gd name="connsiteX69" fmla="*/ 239151 w 844061"/>
              <a:gd name="connsiteY69" fmla="*/ 168812 h 801859"/>
              <a:gd name="connsiteX70" fmla="*/ 337624 w 844061"/>
              <a:gd name="connsiteY70" fmla="*/ 140677 h 801859"/>
              <a:gd name="connsiteX71" fmla="*/ 464234 w 844061"/>
              <a:gd name="connsiteY71" fmla="*/ 154745 h 801859"/>
              <a:gd name="connsiteX72" fmla="*/ 534572 w 844061"/>
              <a:gd name="connsiteY72" fmla="*/ 239151 h 801859"/>
              <a:gd name="connsiteX73" fmla="*/ 562708 w 844061"/>
              <a:gd name="connsiteY73" fmla="*/ 211015 h 801859"/>
              <a:gd name="connsiteX74" fmla="*/ 647114 w 844061"/>
              <a:gd name="connsiteY74" fmla="*/ 267286 h 801859"/>
              <a:gd name="connsiteX75" fmla="*/ 703384 w 844061"/>
              <a:gd name="connsiteY75" fmla="*/ 351692 h 801859"/>
              <a:gd name="connsiteX76" fmla="*/ 745588 w 844061"/>
              <a:gd name="connsiteY76" fmla="*/ 267286 h 801859"/>
              <a:gd name="connsiteX77" fmla="*/ 844061 w 844061"/>
              <a:gd name="connsiteY77" fmla="*/ 281354 h 801859"/>
              <a:gd name="connsiteX78" fmla="*/ 815926 w 844061"/>
              <a:gd name="connsiteY78" fmla="*/ 393895 h 801859"/>
              <a:gd name="connsiteX79" fmla="*/ 759655 w 844061"/>
              <a:gd name="connsiteY79" fmla="*/ 450166 h 801859"/>
              <a:gd name="connsiteX80" fmla="*/ 703384 w 844061"/>
              <a:gd name="connsiteY80" fmla="*/ 464234 h 801859"/>
              <a:gd name="connsiteX81" fmla="*/ 675249 w 844061"/>
              <a:gd name="connsiteY81" fmla="*/ 506437 h 801859"/>
              <a:gd name="connsiteX82" fmla="*/ 647114 w 844061"/>
              <a:gd name="connsiteY82" fmla="*/ 703385 h 801859"/>
              <a:gd name="connsiteX83" fmla="*/ 576775 w 844061"/>
              <a:gd name="connsiteY83" fmla="*/ 801859 h 801859"/>
              <a:gd name="connsiteX84" fmla="*/ 351692 w 844061"/>
              <a:gd name="connsiteY84" fmla="*/ 787791 h 801859"/>
              <a:gd name="connsiteX85" fmla="*/ 295421 w 844061"/>
              <a:gd name="connsiteY85" fmla="*/ 731520 h 801859"/>
              <a:gd name="connsiteX86" fmla="*/ 239151 w 844061"/>
              <a:gd name="connsiteY86" fmla="*/ 689317 h 801859"/>
              <a:gd name="connsiteX87" fmla="*/ 211015 w 844061"/>
              <a:gd name="connsiteY87" fmla="*/ 647114 h 801859"/>
              <a:gd name="connsiteX88" fmla="*/ 196948 w 844061"/>
              <a:gd name="connsiteY88" fmla="*/ 604911 h 801859"/>
              <a:gd name="connsiteX89" fmla="*/ 168812 w 844061"/>
              <a:gd name="connsiteY89" fmla="*/ 576775 h 801859"/>
              <a:gd name="connsiteX90" fmla="*/ 70338 w 844061"/>
              <a:gd name="connsiteY90" fmla="*/ 520505 h 801859"/>
              <a:gd name="connsiteX91" fmla="*/ 42203 w 844061"/>
              <a:gd name="connsiteY91" fmla="*/ 478302 h 801859"/>
              <a:gd name="connsiteX92" fmla="*/ 14068 w 844061"/>
              <a:gd name="connsiteY92" fmla="*/ 379828 h 801859"/>
              <a:gd name="connsiteX93" fmla="*/ 0 w 844061"/>
              <a:gd name="connsiteY93" fmla="*/ 337625 h 801859"/>
              <a:gd name="connsiteX94" fmla="*/ 14068 w 844061"/>
              <a:gd name="connsiteY94" fmla="*/ 281354 h 801859"/>
              <a:gd name="connsiteX95" fmla="*/ 98474 w 844061"/>
              <a:gd name="connsiteY95" fmla="*/ 225083 h 801859"/>
              <a:gd name="connsiteX96" fmla="*/ 140677 w 844061"/>
              <a:gd name="connsiteY96" fmla="*/ 196948 h 801859"/>
              <a:gd name="connsiteX97" fmla="*/ 168812 w 844061"/>
              <a:gd name="connsiteY97" fmla="*/ 168812 h 801859"/>
              <a:gd name="connsiteX98" fmla="*/ 211015 w 844061"/>
              <a:gd name="connsiteY98" fmla="*/ 154745 h 801859"/>
              <a:gd name="connsiteX99" fmla="*/ 295421 w 844061"/>
              <a:gd name="connsiteY99" fmla="*/ 168812 h 801859"/>
              <a:gd name="connsiteX100" fmla="*/ 323557 w 844061"/>
              <a:gd name="connsiteY100" fmla="*/ 211015 h 801859"/>
              <a:gd name="connsiteX101" fmla="*/ 351692 w 844061"/>
              <a:gd name="connsiteY101" fmla="*/ 239151 h 801859"/>
              <a:gd name="connsiteX102" fmla="*/ 365760 w 844061"/>
              <a:gd name="connsiteY102" fmla="*/ 281354 h 801859"/>
              <a:gd name="connsiteX103" fmla="*/ 407963 w 844061"/>
              <a:gd name="connsiteY103" fmla="*/ 365760 h 801859"/>
              <a:gd name="connsiteX104" fmla="*/ 422031 w 844061"/>
              <a:gd name="connsiteY104" fmla="*/ 604911 h 801859"/>
              <a:gd name="connsiteX105" fmla="*/ 436098 w 844061"/>
              <a:gd name="connsiteY105" fmla="*/ 647114 h 801859"/>
              <a:gd name="connsiteX106" fmla="*/ 590843 w 844061"/>
              <a:gd name="connsiteY106" fmla="*/ 604911 h 801859"/>
              <a:gd name="connsiteX107" fmla="*/ 618978 w 844061"/>
              <a:gd name="connsiteY107" fmla="*/ 576775 h 801859"/>
              <a:gd name="connsiteX108" fmla="*/ 576775 w 844061"/>
              <a:gd name="connsiteY108" fmla="*/ 295422 h 801859"/>
              <a:gd name="connsiteX109" fmla="*/ 562708 w 844061"/>
              <a:gd name="connsiteY109" fmla="*/ 98474 h 801859"/>
              <a:gd name="connsiteX110" fmla="*/ 520504 w 844061"/>
              <a:gd name="connsiteY110" fmla="*/ 84406 h 801859"/>
              <a:gd name="connsiteX111" fmla="*/ 407963 w 844061"/>
              <a:gd name="connsiteY111" fmla="*/ 98474 h 801859"/>
              <a:gd name="connsiteX112" fmla="*/ 295421 w 844061"/>
              <a:gd name="connsiteY112" fmla="*/ 140677 h 801859"/>
              <a:gd name="connsiteX113" fmla="*/ 253218 w 844061"/>
              <a:gd name="connsiteY113" fmla="*/ 154745 h 801859"/>
              <a:gd name="connsiteX114" fmla="*/ 182880 w 844061"/>
              <a:gd name="connsiteY114" fmla="*/ 182880 h 801859"/>
              <a:gd name="connsiteX115" fmla="*/ 225083 w 844061"/>
              <a:gd name="connsiteY115" fmla="*/ 168812 h 801859"/>
              <a:gd name="connsiteX116" fmla="*/ 281354 w 844061"/>
              <a:gd name="connsiteY116" fmla="*/ 140677 h 801859"/>
              <a:gd name="connsiteX117" fmla="*/ 393895 w 844061"/>
              <a:gd name="connsiteY117" fmla="*/ 42203 h 801859"/>
              <a:gd name="connsiteX118" fmla="*/ 506437 w 844061"/>
              <a:gd name="connsiteY118" fmla="*/ 14068 h 801859"/>
              <a:gd name="connsiteX119" fmla="*/ 562708 w 844061"/>
              <a:gd name="connsiteY119" fmla="*/ 0 h 801859"/>
              <a:gd name="connsiteX120" fmla="*/ 745588 w 844061"/>
              <a:gd name="connsiteY120" fmla="*/ 14068 h 801859"/>
              <a:gd name="connsiteX121" fmla="*/ 759655 w 844061"/>
              <a:gd name="connsiteY121" fmla="*/ 56271 h 801859"/>
              <a:gd name="connsiteX122" fmla="*/ 773723 w 844061"/>
              <a:gd name="connsiteY122" fmla="*/ 211015 h 801859"/>
              <a:gd name="connsiteX123" fmla="*/ 759655 w 844061"/>
              <a:gd name="connsiteY123" fmla="*/ 436099 h 801859"/>
              <a:gd name="connsiteX124" fmla="*/ 703384 w 844061"/>
              <a:gd name="connsiteY124" fmla="*/ 450166 h 801859"/>
              <a:gd name="connsiteX125" fmla="*/ 717452 w 844061"/>
              <a:gd name="connsiteY125" fmla="*/ 506437 h 801859"/>
              <a:gd name="connsiteX126" fmla="*/ 703384 w 844061"/>
              <a:gd name="connsiteY126" fmla="*/ 675249 h 801859"/>
              <a:gd name="connsiteX127" fmla="*/ 618978 w 844061"/>
              <a:gd name="connsiteY127" fmla="*/ 745588 h 801859"/>
              <a:gd name="connsiteX128" fmla="*/ 576775 w 844061"/>
              <a:gd name="connsiteY128" fmla="*/ 773723 h 801859"/>
              <a:gd name="connsiteX129" fmla="*/ 422031 w 844061"/>
              <a:gd name="connsiteY129" fmla="*/ 703385 h 801859"/>
              <a:gd name="connsiteX130" fmla="*/ 450166 w 844061"/>
              <a:gd name="connsiteY130" fmla="*/ 675249 h 801859"/>
              <a:gd name="connsiteX131" fmla="*/ 745588 w 844061"/>
              <a:gd name="connsiteY131" fmla="*/ 675249 h 801859"/>
              <a:gd name="connsiteX132" fmla="*/ 759655 w 844061"/>
              <a:gd name="connsiteY132" fmla="*/ 633046 h 801859"/>
              <a:gd name="connsiteX133" fmla="*/ 787791 w 844061"/>
              <a:gd name="connsiteY133" fmla="*/ 604911 h 801859"/>
              <a:gd name="connsiteX134" fmla="*/ 773723 w 844061"/>
              <a:gd name="connsiteY134" fmla="*/ 534572 h 801859"/>
              <a:gd name="connsiteX135" fmla="*/ 759655 w 844061"/>
              <a:gd name="connsiteY135" fmla="*/ 492369 h 801859"/>
              <a:gd name="connsiteX136" fmla="*/ 745588 w 844061"/>
              <a:gd name="connsiteY136" fmla="*/ 534572 h 801859"/>
              <a:gd name="connsiteX137" fmla="*/ 731520 w 844061"/>
              <a:gd name="connsiteY137" fmla="*/ 647114 h 801859"/>
              <a:gd name="connsiteX138" fmla="*/ 675249 w 844061"/>
              <a:gd name="connsiteY138" fmla="*/ 703385 h 801859"/>
              <a:gd name="connsiteX139" fmla="*/ 576775 w 844061"/>
              <a:gd name="connsiteY139" fmla="*/ 759655 h 801859"/>
              <a:gd name="connsiteX140" fmla="*/ 492369 w 844061"/>
              <a:gd name="connsiteY140" fmla="*/ 801859 h 801859"/>
              <a:gd name="connsiteX141" fmla="*/ 436098 w 844061"/>
              <a:gd name="connsiteY141" fmla="*/ 787791 h 801859"/>
              <a:gd name="connsiteX142" fmla="*/ 365760 w 844061"/>
              <a:gd name="connsiteY142" fmla="*/ 703385 h 801859"/>
              <a:gd name="connsiteX143" fmla="*/ 323557 w 844061"/>
              <a:gd name="connsiteY143" fmla="*/ 675249 h 801859"/>
              <a:gd name="connsiteX144" fmla="*/ 253218 w 844061"/>
              <a:gd name="connsiteY144" fmla="*/ 633046 h 801859"/>
              <a:gd name="connsiteX145" fmla="*/ 196948 w 844061"/>
              <a:gd name="connsiteY145" fmla="*/ 604911 h 801859"/>
              <a:gd name="connsiteX146" fmla="*/ 140677 w 844061"/>
              <a:gd name="connsiteY146" fmla="*/ 534572 h 801859"/>
              <a:gd name="connsiteX147" fmla="*/ 154744 w 844061"/>
              <a:gd name="connsiteY147" fmla="*/ 253219 h 801859"/>
              <a:gd name="connsiteX148" fmla="*/ 225083 w 844061"/>
              <a:gd name="connsiteY148" fmla="*/ 239151 h 801859"/>
              <a:gd name="connsiteX149" fmla="*/ 281354 w 844061"/>
              <a:gd name="connsiteY149" fmla="*/ 225083 h 801859"/>
              <a:gd name="connsiteX150" fmla="*/ 450166 w 844061"/>
              <a:gd name="connsiteY150" fmla="*/ 239151 h 801859"/>
              <a:gd name="connsiteX151" fmla="*/ 478301 w 844061"/>
              <a:gd name="connsiteY151" fmla="*/ 281354 h 801859"/>
              <a:gd name="connsiteX152" fmla="*/ 450166 w 844061"/>
              <a:gd name="connsiteY152" fmla="*/ 506437 h 801859"/>
              <a:gd name="connsiteX153" fmla="*/ 281354 w 844061"/>
              <a:gd name="connsiteY153" fmla="*/ 478302 h 801859"/>
              <a:gd name="connsiteX154" fmla="*/ 239151 w 844061"/>
              <a:gd name="connsiteY154" fmla="*/ 393895 h 801859"/>
              <a:gd name="connsiteX155" fmla="*/ 211015 w 844061"/>
              <a:gd name="connsiteY155" fmla="*/ 267286 h 801859"/>
              <a:gd name="connsiteX156" fmla="*/ 422031 w 844061"/>
              <a:gd name="connsiteY156" fmla="*/ 717452 h 80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44061" h="801859">
                <a:moveTo>
                  <a:pt x="267286" y="225083"/>
                </a:moveTo>
                <a:lnTo>
                  <a:pt x="267286" y="225083"/>
                </a:lnTo>
                <a:cubicBezTo>
                  <a:pt x="314178" y="229772"/>
                  <a:pt x="361385" y="231985"/>
                  <a:pt x="407963" y="239151"/>
                </a:cubicBezTo>
                <a:cubicBezTo>
                  <a:pt x="422619" y="241406"/>
                  <a:pt x="439681" y="242734"/>
                  <a:pt x="450166" y="253219"/>
                </a:cubicBezTo>
                <a:cubicBezTo>
                  <a:pt x="474076" y="277129"/>
                  <a:pt x="487680" y="309490"/>
                  <a:pt x="506437" y="337625"/>
                </a:cubicBezTo>
                <a:cubicBezTo>
                  <a:pt x="542797" y="392165"/>
                  <a:pt x="529226" y="363790"/>
                  <a:pt x="548640" y="422031"/>
                </a:cubicBezTo>
                <a:cubicBezTo>
                  <a:pt x="543951" y="459545"/>
                  <a:pt x="545435" y="498361"/>
                  <a:pt x="534572" y="534572"/>
                </a:cubicBezTo>
                <a:cubicBezTo>
                  <a:pt x="530761" y="547276"/>
                  <a:pt x="519680" y="561972"/>
                  <a:pt x="506437" y="562708"/>
                </a:cubicBezTo>
                <a:lnTo>
                  <a:pt x="281354" y="548640"/>
                </a:lnTo>
                <a:cubicBezTo>
                  <a:pt x="213128" y="480414"/>
                  <a:pt x="239797" y="514440"/>
                  <a:pt x="196948" y="450166"/>
                </a:cubicBezTo>
                <a:cubicBezTo>
                  <a:pt x="201637" y="407963"/>
                  <a:pt x="204034" y="365442"/>
                  <a:pt x="211015" y="323557"/>
                </a:cubicBezTo>
                <a:cubicBezTo>
                  <a:pt x="213453" y="308930"/>
                  <a:pt x="213504" y="290617"/>
                  <a:pt x="225083" y="281354"/>
                </a:cubicBezTo>
                <a:cubicBezTo>
                  <a:pt x="240181" y="269276"/>
                  <a:pt x="262597" y="271975"/>
                  <a:pt x="281354" y="267286"/>
                </a:cubicBezTo>
                <a:cubicBezTo>
                  <a:pt x="337389" y="183233"/>
                  <a:pt x="276194" y="256314"/>
                  <a:pt x="351692" y="211015"/>
                </a:cubicBezTo>
                <a:cubicBezTo>
                  <a:pt x="448245" y="153084"/>
                  <a:pt x="302477" y="208664"/>
                  <a:pt x="422031" y="168812"/>
                </a:cubicBezTo>
                <a:cubicBezTo>
                  <a:pt x="462151" y="173270"/>
                  <a:pt x="543706" y="173380"/>
                  <a:pt x="590843" y="196948"/>
                </a:cubicBezTo>
                <a:cubicBezTo>
                  <a:pt x="605965" y="204509"/>
                  <a:pt x="618978" y="215705"/>
                  <a:pt x="633046" y="225083"/>
                </a:cubicBezTo>
                <a:cubicBezTo>
                  <a:pt x="642424" y="239151"/>
                  <a:pt x="661181" y="250379"/>
                  <a:pt x="661181" y="267286"/>
                </a:cubicBezTo>
                <a:cubicBezTo>
                  <a:pt x="661181" y="294568"/>
                  <a:pt x="624012" y="355952"/>
                  <a:pt x="604911" y="379828"/>
                </a:cubicBezTo>
                <a:cubicBezTo>
                  <a:pt x="596625" y="390185"/>
                  <a:pt x="588148" y="401139"/>
                  <a:pt x="576775" y="407963"/>
                </a:cubicBezTo>
                <a:cubicBezTo>
                  <a:pt x="564059" y="415592"/>
                  <a:pt x="548640" y="417342"/>
                  <a:pt x="534572" y="422031"/>
                </a:cubicBezTo>
                <a:cubicBezTo>
                  <a:pt x="464234" y="417342"/>
                  <a:pt x="391339" y="427329"/>
                  <a:pt x="323557" y="407963"/>
                </a:cubicBezTo>
                <a:cubicBezTo>
                  <a:pt x="309299" y="403889"/>
                  <a:pt x="329995" y="378475"/>
                  <a:pt x="337624" y="365760"/>
                </a:cubicBezTo>
                <a:cubicBezTo>
                  <a:pt x="344448" y="354387"/>
                  <a:pt x="357474" y="347982"/>
                  <a:pt x="365760" y="337625"/>
                </a:cubicBezTo>
                <a:cubicBezTo>
                  <a:pt x="436751" y="248888"/>
                  <a:pt x="354092" y="335225"/>
                  <a:pt x="422031" y="267286"/>
                </a:cubicBezTo>
                <a:cubicBezTo>
                  <a:pt x="473612" y="271975"/>
                  <a:pt x="527639" y="264975"/>
                  <a:pt x="576775" y="281354"/>
                </a:cubicBezTo>
                <a:cubicBezTo>
                  <a:pt x="601940" y="289742"/>
                  <a:pt x="633046" y="337625"/>
                  <a:pt x="633046" y="337625"/>
                </a:cubicBezTo>
                <a:cubicBezTo>
                  <a:pt x="637735" y="351693"/>
                  <a:pt x="635535" y="370565"/>
                  <a:pt x="647114" y="379828"/>
                </a:cubicBezTo>
                <a:cubicBezTo>
                  <a:pt x="662211" y="391906"/>
                  <a:pt x="685613" y="386279"/>
                  <a:pt x="703384" y="393895"/>
                </a:cubicBezTo>
                <a:cubicBezTo>
                  <a:pt x="718925" y="400555"/>
                  <a:pt x="731520" y="412652"/>
                  <a:pt x="745588" y="422031"/>
                </a:cubicBezTo>
                <a:cubicBezTo>
                  <a:pt x="740899" y="473612"/>
                  <a:pt x="738845" y="525502"/>
                  <a:pt x="731520" y="576775"/>
                </a:cubicBezTo>
                <a:cubicBezTo>
                  <a:pt x="729423" y="591455"/>
                  <a:pt x="725678" y="606641"/>
                  <a:pt x="717452" y="618979"/>
                </a:cubicBezTo>
                <a:cubicBezTo>
                  <a:pt x="706416" y="635532"/>
                  <a:pt x="691802" y="650147"/>
                  <a:pt x="675249" y="661182"/>
                </a:cubicBezTo>
                <a:cubicBezTo>
                  <a:pt x="662911" y="669407"/>
                  <a:pt x="647114" y="670560"/>
                  <a:pt x="633046" y="675249"/>
                </a:cubicBezTo>
                <a:cubicBezTo>
                  <a:pt x="609600" y="670560"/>
                  <a:pt x="579615" y="678089"/>
                  <a:pt x="562708" y="661182"/>
                </a:cubicBezTo>
                <a:cubicBezTo>
                  <a:pt x="541737" y="640211"/>
                  <a:pt x="534572" y="576775"/>
                  <a:pt x="534572" y="576775"/>
                </a:cubicBezTo>
                <a:cubicBezTo>
                  <a:pt x="529883" y="590843"/>
                  <a:pt x="524578" y="604721"/>
                  <a:pt x="520504" y="618979"/>
                </a:cubicBezTo>
                <a:cubicBezTo>
                  <a:pt x="515193" y="637569"/>
                  <a:pt x="518515" y="660152"/>
                  <a:pt x="506437" y="675249"/>
                </a:cubicBezTo>
                <a:cubicBezTo>
                  <a:pt x="497174" y="686828"/>
                  <a:pt x="477497" y="682685"/>
                  <a:pt x="464234" y="689317"/>
                </a:cubicBezTo>
                <a:cubicBezTo>
                  <a:pt x="449112" y="696878"/>
                  <a:pt x="436099" y="708074"/>
                  <a:pt x="422031" y="717452"/>
                </a:cubicBezTo>
                <a:cubicBezTo>
                  <a:pt x="417342" y="731520"/>
                  <a:pt x="418448" y="749170"/>
                  <a:pt x="407963" y="759655"/>
                </a:cubicBezTo>
                <a:cubicBezTo>
                  <a:pt x="373017" y="794601"/>
                  <a:pt x="351536" y="764240"/>
                  <a:pt x="323557" y="745588"/>
                </a:cubicBezTo>
                <a:cubicBezTo>
                  <a:pt x="302668" y="714255"/>
                  <a:pt x="295920" y="698156"/>
                  <a:pt x="267286" y="675249"/>
                </a:cubicBezTo>
                <a:cubicBezTo>
                  <a:pt x="254084" y="664687"/>
                  <a:pt x="239151" y="656492"/>
                  <a:pt x="225083" y="647114"/>
                </a:cubicBezTo>
                <a:cubicBezTo>
                  <a:pt x="229772" y="572086"/>
                  <a:pt x="221933" y="495207"/>
                  <a:pt x="239151" y="422031"/>
                </a:cubicBezTo>
                <a:cubicBezTo>
                  <a:pt x="242547" y="407597"/>
                  <a:pt x="269016" y="416188"/>
                  <a:pt x="281354" y="407963"/>
                </a:cubicBezTo>
                <a:cubicBezTo>
                  <a:pt x="297907" y="396927"/>
                  <a:pt x="308273" y="378496"/>
                  <a:pt x="323557" y="365760"/>
                </a:cubicBezTo>
                <a:cubicBezTo>
                  <a:pt x="336545" y="354936"/>
                  <a:pt x="350638" y="345186"/>
                  <a:pt x="365760" y="337625"/>
                </a:cubicBezTo>
                <a:cubicBezTo>
                  <a:pt x="394599" y="323205"/>
                  <a:pt x="451546" y="314840"/>
                  <a:pt x="478301" y="309489"/>
                </a:cubicBezTo>
                <a:cubicBezTo>
                  <a:pt x="529883" y="318868"/>
                  <a:pt x="584113" y="318805"/>
                  <a:pt x="633046" y="337625"/>
                </a:cubicBezTo>
                <a:cubicBezTo>
                  <a:pt x="648826" y="343694"/>
                  <a:pt x="661181" y="362921"/>
                  <a:pt x="661181" y="379828"/>
                </a:cubicBezTo>
                <a:cubicBezTo>
                  <a:pt x="661181" y="400799"/>
                  <a:pt x="642424" y="417342"/>
                  <a:pt x="633046" y="436099"/>
                </a:cubicBezTo>
                <a:cubicBezTo>
                  <a:pt x="347094" y="412269"/>
                  <a:pt x="508972" y="477839"/>
                  <a:pt x="450166" y="379828"/>
                </a:cubicBezTo>
                <a:cubicBezTo>
                  <a:pt x="443342" y="368455"/>
                  <a:pt x="431409" y="361071"/>
                  <a:pt x="422031" y="351692"/>
                </a:cubicBezTo>
                <a:cubicBezTo>
                  <a:pt x="417342" y="337624"/>
                  <a:pt x="418448" y="319974"/>
                  <a:pt x="407963" y="309489"/>
                </a:cubicBezTo>
                <a:cubicBezTo>
                  <a:pt x="343080" y="244607"/>
                  <a:pt x="320423" y="252697"/>
                  <a:pt x="239151" y="239151"/>
                </a:cubicBezTo>
                <a:cubicBezTo>
                  <a:pt x="192259" y="243840"/>
                  <a:pt x="123958" y="213577"/>
                  <a:pt x="98474" y="253219"/>
                </a:cubicBezTo>
                <a:cubicBezTo>
                  <a:pt x="65412" y="304649"/>
                  <a:pt x="83934" y="382064"/>
                  <a:pt x="112541" y="436099"/>
                </a:cubicBezTo>
                <a:cubicBezTo>
                  <a:pt x="132165" y="473167"/>
                  <a:pt x="225083" y="492369"/>
                  <a:pt x="225083" y="492369"/>
                </a:cubicBezTo>
                <a:cubicBezTo>
                  <a:pt x="291839" y="559125"/>
                  <a:pt x="256189" y="540251"/>
                  <a:pt x="323557" y="562708"/>
                </a:cubicBezTo>
                <a:cubicBezTo>
                  <a:pt x="328246" y="576776"/>
                  <a:pt x="343131" y="591143"/>
                  <a:pt x="337624" y="604911"/>
                </a:cubicBezTo>
                <a:cubicBezTo>
                  <a:pt x="331345" y="620609"/>
                  <a:pt x="312285" y="631841"/>
                  <a:pt x="295421" y="633046"/>
                </a:cubicBezTo>
                <a:cubicBezTo>
                  <a:pt x="243759" y="636736"/>
                  <a:pt x="192258" y="623668"/>
                  <a:pt x="140677" y="618979"/>
                </a:cubicBezTo>
                <a:cubicBezTo>
                  <a:pt x="131298" y="609600"/>
                  <a:pt x="118473" y="602706"/>
                  <a:pt x="112541" y="590843"/>
                </a:cubicBezTo>
                <a:cubicBezTo>
                  <a:pt x="103895" y="573550"/>
                  <a:pt x="103785" y="553162"/>
                  <a:pt x="98474" y="534572"/>
                </a:cubicBezTo>
                <a:cubicBezTo>
                  <a:pt x="58097" y="393250"/>
                  <a:pt x="114333" y="612074"/>
                  <a:pt x="70338" y="436099"/>
                </a:cubicBezTo>
                <a:cubicBezTo>
                  <a:pt x="75027" y="370450"/>
                  <a:pt x="76716" y="304517"/>
                  <a:pt x="84406" y="239151"/>
                </a:cubicBezTo>
                <a:cubicBezTo>
                  <a:pt x="86139" y="224424"/>
                  <a:pt x="86895" y="206211"/>
                  <a:pt x="98474" y="196948"/>
                </a:cubicBezTo>
                <a:cubicBezTo>
                  <a:pt x="113571" y="184870"/>
                  <a:pt x="135785" y="186672"/>
                  <a:pt x="154744" y="182880"/>
                </a:cubicBezTo>
                <a:cubicBezTo>
                  <a:pt x="182714" y="177286"/>
                  <a:pt x="211181" y="174406"/>
                  <a:pt x="239151" y="168812"/>
                </a:cubicBezTo>
                <a:cubicBezTo>
                  <a:pt x="283316" y="159979"/>
                  <a:pt x="297397" y="154086"/>
                  <a:pt x="337624" y="140677"/>
                </a:cubicBezTo>
                <a:cubicBezTo>
                  <a:pt x="379827" y="145366"/>
                  <a:pt x="431076" y="128218"/>
                  <a:pt x="464234" y="154745"/>
                </a:cubicBezTo>
                <a:cubicBezTo>
                  <a:pt x="580247" y="247556"/>
                  <a:pt x="388283" y="275724"/>
                  <a:pt x="534572" y="239151"/>
                </a:cubicBezTo>
                <a:cubicBezTo>
                  <a:pt x="543951" y="229772"/>
                  <a:pt x="549625" y="213196"/>
                  <a:pt x="562708" y="211015"/>
                </a:cubicBezTo>
                <a:cubicBezTo>
                  <a:pt x="621846" y="201158"/>
                  <a:pt x="620089" y="233504"/>
                  <a:pt x="647114" y="267286"/>
                </a:cubicBezTo>
                <a:cubicBezTo>
                  <a:pt x="704397" y="338889"/>
                  <a:pt x="646677" y="238278"/>
                  <a:pt x="703384" y="351692"/>
                </a:cubicBezTo>
                <a:cubicBezTo>
                  <a:pt x="708129" y="337458"/>
                  <a:pt x="725953" y="271649"/>
                  <a:pt x="745588" y="267286"/>
                </a:cubicBezTo>
                <a:cubicBezTo>
                  <a:pt x="777956" y="260093"/>
                  <a:pt x="811237" y="276665"/>
                  <a:pt x="844061" y="281354"/>
                </a:cubicBezTo>
                <a:cubicBezTo>
                  <a:pt x="842585" y="288735"/>
                  <a:pt x="827943" y="377071"/>
                  <a:pt x="815926" y="393895"/>
                </a:cubicBezTo>
                <a:cubicBezTo>
                  <a:pt x="800508" y="415480"/>
                  <a:pt x="785389" y="443732"/>
                  <a:pt x="759655" y="450166"/>
                </a:cubicBezTo>
                <a:lnTo>
                  <a:pt x="703384" y="464234"/>
                </a:lnTo>
                <a:cubicBezTo>
                  <a:pt x="694006" y="478302"/>
                  <a:pt x="681909" y="490897"/>
                  <a:pt x="675249" y="506437"/>
                </a:cubicBezTo>
                <a:cubicBezTo>
                  <a:pt x="653710" y="556696"/>
                  <a:pt x="653456" y="669562"/>
                  <a:pt x="647114" y="703385"/>
                </a:cubicBezTo>
                <a:cubicBezTo>
                  <a:pt x="629608" y="796752"/>
                  <a:pt x="639454" y="780966"/>
                  <a:pt x="576775" y="801859"/>
                </a:cubicBezTo>
                <a:cubicBezTo>
                  <a:pt x="501747" y="797170"/>
                  <a:pt x="424622" y="806024"/>
                  <a:pt x="351692" y="787791"/>
                </a:cubicBezTo>
                <a:cubicBezTo>
                  <a:pt x="325958" y="781357"/>
                  <a:pt x="316642" y="747436"/>
                  <a:pt x="295421" y="731520"/>
                </a:cubicBezTo>
                <a:cubicBezTo>
                  <a:pt x="276664" y="717452"/>
                  <a:pt x="255730" y="705896"/>
                  <a:pt x="239151" y="689317"/>
                </a:cubicBezTo>
                <a:cubicBezTo>
                  <a:pt x="227196" y="677362"/>
                  <a:pt x="220394" y="661182"/>
                  <a:pt x="211015" y="647114"/>
                </a:cubicBezTo>
                <a:cubicBezTo>
                  <a:pt x="206326" y="633046"/>
                  <a:pt x="204577" y="617626"/>
                  <a:pt x="196948" y="604911"/>
                </a:cubicBezTo>
                <a:cubicBezTo>
                  <a:pt x="190124" y="593538"/>
                  <a:pt x="179169" y="585061"/>
                  <a:pt x="168812" y="576775"/>
                </a:cubicBezTo>
                <a:cubicBezTo>
                  <a:pt x="135673" y="550264"/>
                  <a:pt x="108846" y="539759"/>
                  <a:pt x="70338" y="520505"/>
                </a:cubicBezTo>
                <a:cubicBezTo>
                  <a:pt x="60960" y="506437"/>
                  <a:pt x="49764" y="493424"/>
                  <a:pt x="42203" y="478302"/>
                </a:cubicBezTo>
                <a:cubicBezTo>
                  <a:pt x="30957" y="455810"/>
                  <a:pt x="20080" y="400869"/>
                  <a:pt x="14068" y="379828"/>
                </a:cubicBezTo>
                <a:cubicBezTo>
                  <a:pt x="9994" y="365570"/>
                  <a:pt x="4689" y="351693"/>
                  <a:pt x="0" y="337625"/>
                </a:cubicBezTo>
                <a:cubicBezTo>
                  <a:pt x="4689" y="318868"/>
                  <a:pt x="1336" y="295905"/>
                  <a:pt x="14068" y="281354"/>
                </a:cubicBezTo>
                <a:cubicBezTo>
                  <a:pt x="36335" y="255906"/>
                  <a:pt x="70339" y="243840"/>
                  <a:pt x="98474" y="225083"/>
                </a:cubicBezTo>
                <a:cubicBezTo>
                  <a:pt x="112542" y="215705"/>
                  <a:pt x="128722" y="208903"/>
                  <a:pt x="140677" y="196948"/>
                </a:cubicBezTo>
                <a:cubicBezTo>
                  <a:pt x="150055" y="187569"/>
                  <a:pt x="157439" y="175636"/>
                  <a:pt x="168812" y="168812"/>
                </a:cubicBezTo>
                <a:cubicBezTo>
                  <a:pt x="181527" y="161183"/>
                  <a:pt x="196947" y="159434"/>
                  <a:pt x="211015" y="154745"/>
                </a:cubicBezTo>
                <a:cubicBezTo>
                  <a:pt x="239150" y="159434"/>
                  <a:pt x="269909" y="156056"/>
                  <a:pt x="295421" y="168812"/>
                </a:cubicBezTo>
                <a:cubicBezTo>
                  <a:pt x="310543" y="176373"/>
                  <a:pt x="312995" y="197813"/>
                  <a:pt x="323557" y="211015"/>
                </a:cubicBezTo>
                <a:cubicBezTo>
                  <a:pt x="331842" y="221372"/>
                  <a:pt x="342314" y="229772"/>
                  <a:pt x="351692" y="239151"/>
                </a:cubicBezTo>
                <a:cubicBezTo>
                  <a:pt x="356381" y="253219"/>
                  <a:pt x="359128" y="268091"/>
                  <a:pt x="365760" y="281354"/>
                </a:cubicBezTo>
                <a:cubicBezTo>
                  <a:pt x="420301" y="390436"/>
                  <a:pt x="372603" y="259681"/>
                  <a:pt x="407963" y="365760"/>
                </a:cubicBezTo>
                <a:cubicBezTo>
                  <a:pt x="412652" y="445477"/>
                  <a:pt x="414085" y="525452"/>
                  <a:pt x="422031" y="604911"/>
                </a:cubicBezTo>
                <a:cubicBezTo>
                  <a:pt x="423506" y="619666"/>
                  <a:pt x="421360" y="645476"/>
                  <a:pt x="436098" y="647114"/>
                </a:cubicBezTo>
                <a:cubicBezTo>
                  <a:pt x="459900" y="649759"/>
                  <a:pt x="551503" y="618025"/>
                  <a:pt x="590843" y="604911"/>
                </a:cubicBezTo>
                <a:cubicBezTo>
                  <a:pt x="600221" y="595532"/>
                  <a:pt x="618316" y="590022"/>
                  <a:pt x="618978" y="576775"/>
                </a:cubicBezTo>
                <a:cubicBezTo>
                  <a:pt x="630962" y="337100"/>
                  <a:pt x="660485" y="379130"/>
                  <a:pt x="576775" y="295422"/>
                </a:cubicBezTo>
                <a:cubicBezTo>
                  <a:pt x="572086" y="229773"/>
                  <a:pt x="579666" y="162068"/>
                  <a:pt x="562708" y="98474"/>
                </a:cubicBezTo>
                <a:cubicBezTo>
                  <a:pt x="558887" y="84146"/>
                  <a:pt x="535333" y="84406"/>
                  <a:pt x="520504" y="84406"/>
                </a:cubicBezTo>
                <a:cubicBezTo>
                  <a:pt x="482698" y="84406"/>
                  <a:pt x="445254" y="92259"/>
                  <a:pt x="407963" y="98474"/>
                </a:cubicBezTo>
                <a:cubicBezTo>
                  <a:pt x="337230" y="110263"/>
                  <a:pt x="362605" y="111884"/>
                  <a:pt x="295421" y="140677"/>
                </a:cubicBezTo>
                <a:cubicBezTo>
                  <a:pt x="281791" y="146518"/>
                  <a:pt x="267102" y="149538"/>
                  <a:pt x="253218" y="154745"/>
                </a:cubicBezTo>
                <a:cubicBezTo>
                  <a:pt x="229574" y="163612"/>
                  <a:pt x="206326" y="173502"/>
                  <a:pt x="182880" y="182880"/>
                </a:cubicBezTo>
                <a:cubicBezTo>
                  <a:pt x="131445" y="234313"/>
                  <a:pt x="151543" y="209667"/>
                  <a:pt x="225083" y="168812"/>
                </a:cubicBezTo>
                <a:cubicBezTo>
                  <a:pt x="243415" y="158628"/>
                  <a:pt x="262597" y="150055"/>
                  <a:pt x="281354" y="140677"/>
                </a:cubicBezTo>
                <a:cubicBezTo>
                  <a:pt x="304107" y="117924"/>
                  <a:pt x="360682" y="56041"/>
                  <a:pt x="393895" y="42203"/>
                </a:cubicBezTo>
                <a:cubicBezTo>
                  <a:pt x="429589" y="27331"/>
                  <a:pt x="468923" y="23446"/>
                  <a:pt x="506437" y="14068"/>
                </a:cubicBezTo>
                <a:lnTo>
                  <a:pt x="562708" y="0"/>
                </a:lnTo>
                <a:cubicBezTo>
                  <a:pt x="623668" y="4689"/>
                  <a:pt x="686800" y="-2729"/>
                  <a:pt x="745588" y="14068"/>
                </a:cubicBezTo>
                <a:cubicBezTo>
                  <a:pt x="759846" y="18142"/>
                  <a:pt x="757558" y="41591"/>
                  <a:pt x="759655" y="56271"/>
                </a:cubicBezTo>
                <a:cubicBezTo>
                  <a:pt x="766980" y="107545"/>
                  <a:pt x="769034" y="159434"/>
                  <a:pt x="773723" y="211015"/>
                </a:cubicBezTo>
                <a:cubicBezTo>
                  <a:pt x="769034" y="286043"/>
                  <a:pt x="780867" y="363979"/>
                  <a:pt x="759655" y="436099"/>
                </a:cubicBezTo>
                <a:cubicBezTo>
                  <a:pt x="754200" y="454648"/>
                  <a:pt x="698695" y="431409"/>
                  <a:pt x="703384" y="450166"/>
                </a:cubicBezTo>
                <a:lnTo>
                  <a:pt x="717452" y="506437"/>
                </a:lnTo>
                <a:cubicBezTo>
                  <a:pt x="712763" y="562708"/>
                  <a:pt x="717079" y="620469"/>
                  <a:pt x="703384" y="675249"/>
                </a:cubicBezTo>
                <a:cubicBezTo>
                  <a:pt x="686365" y="743325"/>
                  <a:pt x="661869" y="724142"/>
                  <a:pt x="618978" y="745588"/>
                </a:cubicBezTo>
                <a:cubicBezTo>
                  <a:pt x="603856" y="753149"/>
                  <a:pt x="590843" y="764345"/>
                  <a:pt x="576775" y="773723"/>
                </a:cubicBezTo>
                <a:cubicBezTo>
                  <a:pt x="566378" y="771644"/>
                  <a:pt x="406313" y="781974"/>
                  <a:pt x="422031" y="703385"/>
                </a:cubicBezTo>
                <a:cubicBezTo>
                  <a:pt x="424632" y="690379"/>
                  <a:pt x="440788" y="684628"/>
                  <a:pt x="450166" y="675249"/>
                </a:cubicBezTo>
                <a:cubicBezTo>
                  <a:pt x="547841" y="686102"/>
                  <a:pt x="647563" y="705411"/>
                  <a:pt x="745588" y="675249"/>
                </a:cubicBezTo>
                <a:cubicBezTo>
                  <a:pt x="759761" y="670888"/>
                  <a:pt x="752026" y="645761"/>
                  <a:pt x="759655" y="633046"/>
                </a:cubicBezTo>
                <a:cubicBezTo>
                  <a:pt x="766479" y="621673"/>
                  <a:pt x="778412" y="614289"/>
                  <a:pt x="787791" y="604911"/>
                </a:cubicBezTo>
                <a:cubicBezTo>
                  <a:pt x="783102" y="581465"/>
                  <a:pt x="779522" y="557769"/>
                  <a:pt x="773723" y="534572"/>
                </a:cubicBezTo>
                <a:cubicBezTo>
                  <a:pt x="770126" y="520186"/>
                  <a:pt x="774484" y="492369"/>
                  <a:pt x="759655" y="492369"/>
                </a:cubicBezTo>
                <a:cubicBezTo>
                  <a:pt x="744826" y="492369"/>
                  <a:pt x="750277" y="520504"/>
                  <a:pt x="745588" y="534572"/>
                </a:cubicBezTo>
                <a:cubicBezTo>
                  <a:pt x="740899" y="572086"/>
                  <a:pt x="746061" y="612216"/>
                  <a:pt x="731520" y="647114"/>
                </a:cubicBezTo>
                <a:cubicBezTo>
                  <a:pt x="721318" y="671600"/>
                  <a:pt x="697320" y="688671"/>
                  <a:pt x="675249" y="703385"/>
                </a:cubicBezTo>
                <a:cubicBezTo>
                  <a:pt x="572418" y="771938"/>
                  <a:pt x="701726" y="688254"/>
                  <a:pt x="576775" y="759655"/>
                </a:cubicBezTo>
                <a:cubicBezTo>
                  <a:pt x="500414" y="803290"/>
                  <a:pt x="569749" y="776065"/>
                  <a:pt x="492369" y="801859"/>
                </a:cubicBezTo>
                <a:cubicBezTo>
                  <a:pt x="473612" y="797170"/>
                  <a:pt x="453391" y="796438"/>
                  <a:pt x="436098" y="787791"/>
                </a:cubicBezTo>
                <a:cubicBezTo>
                  <a:pt x="417184" y="778334"/>
                  <a:pt x="370313" y="707938"/>
                  <a:pt x="365760" y="703385"/>
                </a:cubicBezTo>
                <a:cubicBezTo>
                  <a:pt x="353805" y="691430"/>
                  <a:pt x="337894" y="684210"/>
                  <a:pt x="323557" y="675249"/>
                </a:cubicBezTo>
                <a:cubicBezTo>
                  <a:pt x="300370" y="660757"/>
                  <a:pt x="277120" y="646325"/>
                  <a:pt x="253218" y="633046"/>
                </a:cubicBezTo>
                <a:cubicBezTo>
                  <a:pt x="234886" y="622862"/>
                  <a:pt x="214397" y="616543"/>
                  <a:pt x="196948" y="604911"/>
                </a:cubicBezTo>
                <a:cubicBezTo>
                  <a:pt x="172893" y="588874"/>
                  <a:pt x="155728" y="557148"/>
                  <a:pt x="140677" y="534572"/>
                </a:cubicBezTo>
                <a:cubicBezTo>
                  <a:pt x="120239" y="432386"/>
                  <a:pt x="101051" y="375946"/>
                  <a:pt x="154744" y="253219"/>
                </a:cubicBezTo>
                <a:cubicBezTo>
                  <a:pt x="164328" y="231313"/>
                  <a:pt x="201742" y="244338"/>
                  <a:pt x="225083" y="239151"/>
                </a:cubicBezTo>
                <a:cubicBezTo>
                  <a:pt x="243957" y="234957"/>
                  <a:pt x="262597" y="229772"/>
                  <a:pt x="281354" y="225083"/>
                </a:cubicBezTo>
                <a:cubicBezTo>
                  <a:pt x="337625" y="229772"/>
                  <a:pt x="395873" y="223639"/>
                  <a:pt x="450166" y="239151"/>
                </a:cubicBezTo>
                <a:cubicBezTo>
                  <a:pt x="466423" y="243796"/>
                  <a:pt x="478301" y="264447"/>
                  <a:pt x="478301" y="281354"/>
                </a:cubicBezTo>
                <a:cubicBezTo>
                  <a:pt x="478301" y="356966"/>
                  <a:pt x="459544" y="431409"/>
                  <a:pt x="450166" y="506437"/>
                </a:cubicBezTo>
                <a:cubicBezTo>
                  <a:pt x="393895" y="497059"/>
                  <a:pt x="336206" y="493974"/>
                  <a:pt x="281354" y="478302"/>
                </a:cubicBezTo>
                <a:cubicBezTo>
                  <a:pt x="244479" y="467766"/>
                  <a:pt x="249245" y="417449"/>
                  <a:pt x="239151" y="393895"/>
                </a:cubicBezTo>
                <a:cubicBezTo>
                  <a:pt x="195408" y="291828"/>
                  <a:pt x="211015" y="429263"/>
                  <a:pt x="211015" y="267286"/>
                </a:cubicBezTo>
                <a:lnTo>
                  <a:pt x="422031" y="717452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2364581" y="978720"/>
            <a:ext cx="928158" cy="7623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11" y="1492278"/>
            <a:ext cx="2914141" cy="2920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25" y="1687737"/>
            <a:ext cx="3477851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29" grpId="0" animBg="1"/>
      <p:bldP spid="2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7798" y="228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5484" y="4481361"/>
            <a:ext cx="7847566" cy="1622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</a:t>
            </a:r>
            <a:r>
              <a:rPr lang="bn-BD" sz="32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দেখ। তোমাদের </a:t>
            </a:r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 পরিবেশের বায়ু প্রতিনিয়ত বিভিন্ন কারণে দূষিত হচ্ছে। তোমরা কীভাবে এটি প্রতিরোধ করবে তা তিনটি বাক্যে লেখ। 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6001" y="6760338"/>
            <a:ext cx="9079522" cy="45719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2362412046_fe541854a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373" y="762000"/>
            <a:ext cx="3896040" cy="35441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1" name="Picture 20" descr="ashtray_artic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84" y="762000"/>
            <a:ext cx="3980278" cy="36083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39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1387642"/>
            <a:ext cx="3876675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20" y="1387642"/>
            <a:ext cx="3714750" cy="437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8368" y="360947"/>
            <a:ext cx="2846973" cy="83099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বই</a:t>
            </a:r>
            <a:r>
              <a:rPr lang="en-US" sz="4800" dirty="0" smtClean="0"/>
              <a:t>  </a:t>
            </a:r>
            <a:r>
              <a:rPr lang="en-US" sz="4800" dirty="0" err="1" smtClean="0"/>
              <a:t>সংযোগ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12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67040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0" y="44942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7560" y="506062"/>
            <a:ext cx="1735540" cy="707886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3091454"/>
            <a:ext cx="3703820" cy="584775"/>
          </a:xfrm>
          <a:prstGeom prst="rect">
            <a:avLst/>
          </a:prstGeom>
          <a:solidFill>
            <a:srgbClr val="00B050"/>
          </a:solidFill>
          <a:ln w="28575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জনসংখ্যা বৃদ্ধি 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0" y="3091454"/>
            <a:ext cx="370382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কলকারখানার ধোঁয়া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3774875"/>
            <a:ext cx="3733800" cy="584775"/>
          </a:xfrm>
          <a:prstGeom prst="rect">
            <a:avLst/>
          </a:prstGeom>
          <a:solidFill>
            <a:srgbClr val="FFC000"/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বৃক্ষরোপণ   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1000" y="3797683"/>
            <a:ext cx="3703820" cy="584775"/>
          </a:xfrm>
          <a:prstGeom prst="rect">
            <a:avLst/>
          </a:prstGeom>
          <a:solidFill>
            <a:srgbClr val="FFCCFF"/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নৌকার ব্যবহার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400" y="1187273"/>
            <a:ext cx="370382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8252" y="930435"/>
            <a:ext cx="3786116" cy="1200329"/>
          </a:xfrm>
          <a:prstGeom prst="rect">
            <a:avLst/>
          </a:prstGeom>
          <a:solidFill>
            <a:srgbClr val="00FF00"/>
          </a:solidFill>
          <a:ln>
            <a:noFill/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কলকারখানার ধোঁয়া 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4800" y="293905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3" y="2176296"/>
            <a:ext cx="8244953" cy="906601"/>
          </a:xfrm>
          <a:prstGeom prst="rect">
            <a:avLst/>
          </a:prstGeom>
          <a:solidFill>
            <a:srgbClr val="FF33CC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" y="5114939"/>
            <a:ext cx="3581400" cy="584775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কথায় উত্তর দাও: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04564" y="4459236"/>
            <a:ext cx="3581400" cy="22467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4459236"/>
            <a:ext cx="0" cy="2244776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45450" y="217473"/>
            <a:ext cx="6019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‘উত্তরের অপশনগুলোতে ক্লিক করুন’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3" grpId="0" animBg="1"/>
      <p:bldP spid="33" grpId="1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50191" y="189864"/>
            <a:ext cx="28194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বাড়ির কাজ:</a:t>
            </a:r>
            <a:r>
              <a:rPr lang="bn-BD" sz="4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k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1215146" y="1345020"/>
            <a:ext cx="5698271" cy="3004194"/>
          </a:xfrm>
          <a:prstGeom prst="round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23331" y="4790711"/>
            <a:ext cx="7697338" cy="954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নিজ এলাকায়  কীভাবে  বায়ুদূষণ প্রতিরোধ করবে সে সম্পর্কে তিনটি বাক্য লিখে আনবে।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6627812"/>
            <a:ext cx="914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6704012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4436" y="586620"/>
            <a:ext cx="2037230" cy="628650"/>
          </a:xfrm>
          <a:prstGeom prst="rect">
            <a:avLst/>
          </a:prstGeom>
          <a:solidFill>
            <a:srgbClr val="00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3000" b="1" spc="38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sz="30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30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734" y="4455282"/>
            <a:ext cx="6265718" cy="193899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আছমা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বাটখোলা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36" y="1633110"/>
            <a:ext cx="2545292" cy="2626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37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6" y="304800"/>
            <a:ext cx="8901787" cy="6116640"/>
          </a:xfrm>
          <a:prstGeom prst="rect">
            <a:avLst/>
          </a:prstGeom>
        </p:spPr>
      </p:pic>
      <p:pic>
        <p:nvPicPr>
          <p:cNvPr id="3" name="Picture 2" descr="b1 (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86000"/>
            <a:ext cx="2667000" cy="273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6" y="2148657"/>
            <a:ext cx="3665355" cy="2630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1161" y="752992"/>
            <a:ext cx="6400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8179" y="2189819"/>
            <a:ext cx="5751557" cy="377784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৩য়।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বিজ্ঞান।</a:t>
            </a: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বায়ু।</a:t>
            </a: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 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0813" y="806117"/>
            <a:ext cx="3054366" cy="117543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4600" y="1913021"/>
            <a:ext cx="7237027" cy="3794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পাঠ শেষে যা জানতে পারবে......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দূষণের কারণগুলো চিহ্নিত করতে  পারবে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 পরিবেশে বায়ু দূষণ প্রতিরোধের উপায় বর্ণনা করতে পারবে।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1926" y="986772"/>
            <a:ext cx="2511188" cy="4913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643" y="2903565"/>
            <a:ext cx="410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0423" y="3713000"/>
            <a:ext cx="64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76286" y="534438"/>
            <a:ext cx="3962400" cy="707886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ভিডিও দেখি: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378422"/>
              </p:ext>
            </p:extLst>
          </p:nvPr>
        </p:nvGraphicFramePr>
        <p:xfrm>
          <a:off x="747160" y="1576515"/>
          <a:ext cx="2166010" cy="48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Packager Shell Object" showAsIcon="1" r:id="rId4" imgW="5919480" imgH="685800" progId="Package">
                  <p:embed/>
                </p:oleObj>
              </mc:Choice>
              <mc:Fallback>
                <p:oleObj name="Packager Shell Object" showAsIcon="1" r:id="rId4" imgW="59194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60" y="1576515"/>
                        <a:ext cx="2166010" cy="48781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7600" y="2209800"/>
            <a:ext cx="5181600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কী দেখতে পেলে?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953574"/>
            <a:ext cx="5181600" cy="1077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রেলগাড়িটি থেকে কী রঙের ধোঁয়া বেরুচ্ছে?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083978"/>
            <a:ext cx="5181600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রকম ধোঁয়ার কারণে কী ঘটতে পারে?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686" y="5011949"/>
            <a:ext cx="2286000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বায়ুদূষণ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77955" y="213797"/>
            <a:ext cx="3962400" cy="72059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2357" y="4695485"/>
            <a:ext cx="6629400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কারখানার চিমনি থেকে ধোঁয়া বেরোচ্ছে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00659" y="5109636"/>
            <a:ext cx="4413913" cy="646331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ধোঁয়া কোথায় মিশে যাচ্ছে?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2755" y="5497730"/>
            <a:ext cx="16764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বায়ুতে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3175" y="6038962"/>
            <a:ext cx="2575560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ফলে কী ঘটছে?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3055" y="5833923"/>
            <a:ext cx="2514600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 দূষিত হচ্ছে।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85" y="850280"/>
            <a:ext cx="7155459" cy="3858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61358" y="575738"/>
            <a:ext cx="5715000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পাঠ-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------- 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ndex.jpg"/>
          <p:cNvPicPr>
            <a:picLocks noChangeAspect="1"/>
          </p:cNvPicPr>
          <p:nvPr/>
        </p:nvPicPr>
        <p:blipFill rotWithShape="1">
          <a:blip r:embed="rId3">
            <a:lum contrast="40000"/>
          </a:blip>
          <a:srcRect l="5746" r="8538" b="9625"/>
          <a:stretch/>
        </p:blipFill>
        <p:spPr>
          <a:xfrm>
            <a:off x="1219669" y="3917401"/>
            <a:ext cx="3397439" cy="27108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8" name="Picture 17" descr="9cal7.jpg"/>
          <p:cNvPicPr>
            <a:picLocks noChangeAspect="1"/>
          </p:cNvPicPr>
          <p:nvPr/>
        </p:nvPicPr>
        <p:blipFill rotWithShape="1">
          <a:blip r:embed="rId4"/>
          <a:srcRect t="4011" b="7352"/>
          <a:stretch/>
        </p:blipFill>
        <p:spPr>
          <a:xfrm>
            <a:off x="5074660" y="3836093"/>
            <a:ext cx="3459075" cy="27921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Flowchart: Punched Tape 9"/>
          <p:cNvSpPr/>
          <p:nvPr/>
        </p:nvSpPr>
        <p:spPr>
          <a:xfrm>
            <a:off x="2279679" y="1857375"/>
            <a:ext cx="4878359" cy="1978718"/>
          </a:xfrm>
          <a:prstGeom prst="flowChartPunchedTap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196351">
            <a:off x="7136787" y="367004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76599" y="312038"/>
            <a:ext cx="2364811" cy="769441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8754" y="5388753"/>
            <a:ext cx="8370277" cy="12378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9" name="Picture 38" descr="article-1057591-02B5AAF400000578-352_468x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87" y="1170226"/>
            <a:ext cx="3294331" cy="33101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794297" y="5342897"/>
            <a:ext cx="732941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ইটের ভাটা, গাড়ি পোড়ার কালো ধোঁয়া বায়ুতে মিশে বায়ুকে দূষিত করে।                       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9411" y="4560226"/>
            <a:ext cx="2971800" cy="52322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ইটের ভাটার ধোঁয়া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65437" y="4636933"/>
            <a:ext cx="3307081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 পোড়ানোর ধোঁয়া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220" y="1115460"/>
            <a:ext cx="3382144" cy="3304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38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" y="20574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34038" y="838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50278" y="914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00430" y="480695"/>
            <a:ext cx="2364811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বায়ু দূষণ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873" y="5424745"/>
            <a:ext cx="813954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কলকারখানার ধোঁয়া, গাড়ির কালো ধোঁয়া বায়ুতে মিশে বায়ুকে দূষিত করে।                   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5900" y="4637149"/>
            <a:ext cx="31242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কারখানার ধোঁয়া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41159" y="4710243"/>
            <a:ext cx="2743200" cy="584775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গাড়ির কালো ধোঁয়া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F:\Pictures\Pictures\air-pollution-hearts_15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784" y="1403101"/>
            <a:ext cx="3400634" cy="31774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" name="Picture 2" descr="F:\Pictures\Pictures\air pol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914" y="1409556"/>
            <a:ext cx="3450922" cy="3086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22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2481</TotalTime>
  <Words>457</Words>
  <Application>Microsoft Office PowerPoint</Application>
  <PresentationFormat>On-screen Show (4:3)</PresentationFormat>
  <Paragraphs>111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SutonnyMJ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</dc:creator>
  <cp:lastModifiedBy>n.k</cp:lastModifiedBy>
  <cp:revision>256</cp:revision>
  <cp:lastPrinted>2016-08-31T02:35:28Z</cp:lastPrinted>
  <dcterms:created xsi:type="dcterms:W3CDTF">2016-08-19T14:17:50Z</dcterms:created>
  <dcterms:modified xsi:type="dcterms:W3CDTF">2020-07-04T19:20:57Z</dcterms:modified>
</cp:coreProperties>
</file>