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29DD-C21B-4C6A-997F-0D3AD48A6B0D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2626-05DC-4165-9B09-D3831575F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29DD-C21B-4C6A-997F-0D3AD48A6B0D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2626-05DC-4165-9B09-D3831575F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29DD-C21B-4C6A-997F-0D3AD48A6B0D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2626-05DC-4165-9B09-D3831575F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29DD-C21B-4C6A-997F-0D3AD48A6B0D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2626-05DC-4165-9B09-D3831575F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29DD-C21B-4C6A-997F-0D3AD48A6B0D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2626-05DC-4165-9B09-D3831575F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29DD-C21B-4C6A-997F-0D3AD48A6B0D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2626-05DC-4165-9B09-D3831575F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29DD-C21B-4C6A-997F-0D3AD48A6B0D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2626-05DC-4165-9B09-D3831575F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29DD-C21B-4C6A-997F-0D3AD48A6B0D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2626-05DC-4165-9B09-D3831575F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29DD-C21B-4C6A-997F-0D3AD48A6B0D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2626-05DC-4165-9B09-D3831575F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29DD-C21B-4C6A-997F-0D3AD48A6B0D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2626-05DC-4165-9B09-D3831575F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29DD-C21B-4C6A-997F-0D3AD48A6B0D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2626-05DC-4165-9B09-D3831575F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429DD-C21B-4C6A-997F-0D3AD48A6B0D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52626-05DC-4165-9B09-D3831575F6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328"/>
            <a:ext cx="9144000" cy="6637344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</dc:creator>
  <cp:lastModifiedBy>City</cp:lastModifiedBy>
  <cp:revision>2</cp:revision>
  <dcterms:created xsi:type="dcterms:W3CDTF">2020-07-05T15:27:18Z</dcterms:created>
  <dcterms:modified xsi:type="dcterms:W3CDTF">2020-07-05T15:40:49Z</dcterms:modified>
</cp:coreProperties>
</file>