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5"/>
  </p:notesMasterIdLst>
  <p:sldIdLst>
    <p:sldId id="270" r:id="rId2"/>
    <p:sldId id="268" r:id="rId3"/>
    <p:sldId id="257" r:id="rId4"/>
    <p:sldId id="258" r:id="rId5"/>
    <p:sldId id="266" r:id="rId6"/>
    <p:sldId id="260" r:id="rId7"/>
    <p:sldId id="261" r:id="rId8"/>
    <p:sldId id="262" r:id="rId9"/>
    <p:sldId id="271" r:id="rId10"/>
    <p:sldId id="269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C2D"/>
    <a:srgbClr val="CC99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3FDB-5FA4-4764-A34D-D3D184FADF8A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1AD7-D701-41A5-849E-6E2647A6C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18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1AD7-D701-41A5-849E-6E2647A6CA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70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67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072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249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231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8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311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7861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959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357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48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519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535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88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768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30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460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56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9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64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371600"/>
            <a:ext cx="2730235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u="sng" dirty="0" smtClean="0">
                <a:solidFill>
                  <a:srgbClr val="FF0000"/>
                </a:solidFill>
              </a:rPr>
              <a:t>দলিয় কাজ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116766"/>
            <a:ext cx="493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u="sng" dirty="0" smtClean="0">
                <a:latin typeface="SutonnyOMJ" pitchFamily="2" charset="0"/>
                <a:cs typeface="SutonnyOMJ" pitchFamily="2" charset="0"/>
              </a:rPr>
              <a:t>১ নংদল গোলাপ </a:t>
            </a:r>
            <a:r>
              <a:rPr lang="en-US" sz="3600" b="1" i="1" u="sng" dirty="0" smtClean="0">
                <a:latin typeface="SutonnyOMJ" pitchFamily="2" charset="0"/>
                <a:cs typeface="SutonnyOMJ" pitchFamily="2" charset="0"/>
              </a:rPr>
              <a:t> : </a:t>
            </a:r>
            <a:r>
              <a:rPr lang="bn-BD" sz="3600" b="1" i="1" dirty="0" smtClean="0">
                <a:latin typeface="SutonnyOMJ" pitchFamily="2" charset="0"/>
                <a:cs typeface="SutonnyOMJ" pitchFamily="2" charset="0"/>
              </a:rPr>
              <a:t>তোমরা 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latin typeface="SutonnyOMJ" pitchFamily="2" charset="0"/>
                <a:cs typeface="SutonnyOMJ" pitchFamily="2" charset="0"/>
              </a:rPr>
              <a:t>নিষিদ্ধ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bn-BD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i="1" dirty="0" smtClean="0">
                <a:latin typeface="SutonnyOMJ" pitchFamily="2" charset="0"/>
                <a:cs typeface="SutonnyOMJ" pitchFamily="2" charset="0"/>
              </a:rPr>
              <a:t>লিখবে।</a:t>
            </a:r>
            <a:endParaRPr lang="bn-BD" sz="3600" b="1" i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46482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SutonnyOMJ" pitchFamily="2" charset="0"/>
                <a:cs typeface="SutonnyOMJ" pitchFamily="2" charset="0"/>
              </a:rPr>
              <a:t>২ নং </a:t>
            </a:r>
            <a:r>
              <a:rPr lang="bn-BD" sz="3600" b="1" u="sng" dirty="0">
                <a:latin typeface="SutonnyOMJ" pitchFamily="2" charset="0"/>
                <a:cs typeface="SutonnyOMJ" pitchFamily="2" charset="0"/>
              </a:rPr>
              <a:t>দল </a:t>
            </a:r>
            <a:r>
              <a:rPr lang="bn-BD" sz="3600" b="1" u="sng" dirty="0" smtClean="0">
                <a:latin typeface="SutonnyOMJ" pitchFamily="2" charset="0"/>
                <a:cs typeface="SutonnyOMJ" pitchFamily="2" charset="0"/>
              </a:rPr>
              <a:t>জবা 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dirty="0" smtClean="0">
                <a:latin typeface="SutonnyOMJ" pitchFamily="2" charset="0"/>
                <a:cs typeface="SutonnyOMJ" pitchFamily="2" charset="0"/>
              </a:rPr>
              <a:t>লেখবে ।</a:t>
            </a:r>
            <a:endParaRPr lang="bn-BD" sz="3600" b="1" dirty="0">
              <a:latin typeface="SutonnyOMJ" pitchFamily="2" charset="0"/>
              <a:cs typeface="SutonnyOMJ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11430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38365"/>
            <a:ext cx="990600" cy="94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3" y="533400"/>
            <a:ext cx="7924800" cy="1752600"/>
          </a:xfrm>
        </p:spPr>
        <p:txBody>
          <a:bodyPr>
            <a:normAutofit fontScale="90000"/>
          </a:bodyPr>
          <a:lstStyle/>
          <a:p>
            <a:r>
              <a:rPr lang="bn-BD" sz="8900" b="1" u="sng" dirty="0" smtClean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মূল্যায়নঃ</a:t>
            </a:r>
            <a:r>
              <a:rPr lang="bn-BD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bn-BD" dirty="0" smtClean="0">
                <a:latin typeface="SutonnyOMJ" pitchFamily="2" charset="0"/>
                <a:cs typeface="SutonnyOMJ" pitchFamily="2" charset="0"/>
              </a:rPr>
            </a:b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671735" cy="27676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b="1" i="1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40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i="1" dirty="0" err="1" smtClean="0">
                <a:latin typeface="SutonnyOMJ" pitchFamily="2" charset="0"/>
                <a:cs typeface="SutonnyOMJ" pitchFamily="2" charset="0"/>
              </a:rPr>
              <a:t>নিষিদ্ধ</a:t>
            </a:r>
            <a:r>
              <a:rPr lang="en-US" sz="40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i="1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bn-BD" sz="40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i="1" dirty="0" err="1" smtClean="0">
                <a:latin typeface="SutonnyOMJ" pitchFamily="2" charset="0"/>
                <a:cs typeface="SutonnyOMJ" pitchFamily="2" charset="0"/>
              </a:rPr>
              <a:t>বলো</a:t>
            </a:r>
            <a:r>
              <a:rPr lang="bn-BD" sz="4000" b="1" i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4000" i="1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u="sng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40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u="sng" dirty="0" err="1" smtClean="0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40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u="sng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0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u="sng" dirty="0" err="1" smtClean="0">
                <a:latin typeface="SutonnyOMJ" pitchFamily="2" charset="0"/>
                <a:cs typeface="SutonnyOMJ" pitchFamily="2" charset="0"/>
              </a:rPr>
              <a:t>বলো</a:t>
            </a:r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8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352800"/>
            <a:ext cx="4831249" cy="1143000"/>
          </a:xfrm>
        </p:spPr>
        <p:txBody>
          <a:bodyPr>
            <a:noAutofit/>
          </a:bodyPr>
          <a:lstStyle/>
          <a:p>
            <a:r>
              <a:rPr lang="bn-BD" sz="7200" u="sng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বাড়ীর কাজঃ</a:t>
            </a:r>
            <a:endParaRPr lang="en-US" sz="7200" u="sng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7772400" cy="220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bn-BD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b="1" i="1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40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i="1" dirty="0" err="1" smtClean="0">
                <a:latin typeface="SutonnyOMJ" pitchFamily="2" charset="0"/>
                <a:cs typeface="SutonnyOMJ" pitchFamily="2" charset="0"/>
              </a:rPr>
              <a:t>নিষিদ্ধ</a:t>
            </a:r>
            <a:r>
              <a:rPr lang="en-US" sz="40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i="1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40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i="1" dirty="0" err="1" smtClean="0">
                <a:latin typeface="SutonnyOMJ" pitchFamily="2" charset="0"/>
                <a:cs typeface="SutonnyOMJ" pitchFamily="2" charset="0"/>
              </a:rPr>
              <a:t>লেখবে</a:t>
            </a:r>
            <a:r>
              <a:rPr lang="en-US" sz="4000" b="1" i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4000" i="1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লেখবে</a:t>
            </a:r>
            <a:r>
              <a:rPr lang="bn-BD" sz="36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36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4409"/>
            <a:ext cx="5017861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9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61467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   </a:t>
            </a:r>
            <a:r>
              <a:rPr lang="bn-BD" sz="3600" b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***</a:t>
            </a:r>
            <a:r>
              <a:rPr lang="bn-BD" sz="7200" b="1" u="sng" dirty="0" smtClean="0">
                <a:latin typeface="SutonnyOMJ" pitchFamily="2" charset="0"/>
                <a:cs typeface="SutonnyOMJ" pitchFamily="2" charset="0"/>
              </a:rPr>
              <a:t>সকলকে ধন্যবাদ</a:t>
            </a:r>
            <a:r>
              <a:rPr lang="bn-BD" sz="4000" b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***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314324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9248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55858" cy="5926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09600" y="990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9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ও</a:t>
            </a:r>
          </a:p>
          <a:p>
            <a:r>
              <a:rPr lang="en-US" sz="9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96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5105400" cy="2667000"/>
          </a:xfrm>
        </p:spPr>
        <p:txBody>
          <a:bodyPr>
            <a:normAutofit/>
          </a:bodyPr>
          <a:lstStyle/>
          <a:p>
            <a:r>
              <a:rPr lang="bn-BD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আমিনুল ইসলাম </a:t>
            </a:r>
            <a:endParaRPr lang="en-US" sz="3200" b="1" i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সহকারী শিক্ষক </a:t>
            </a:r>
          </a:p>
          <a:p>
            <a:r>
              <a:rPr lang="en-US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bn-BD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ষ্টাপাড়া আলিম মাদ্রাসা</a:t>
            </a:r>
          </a:p>
          <a:p>
            <a:r>
              <a:rPr lang="bn-BD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ভূঞাপুর, টাংগাইল।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62400"/>
            <a:ext cx="2057400" cy="2636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2" y="483988"/>
            <a:ext cx="1619756" cy="2331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483988"/>
            <a:ext cx="4648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96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96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96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3048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39660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48600" cy="3733800"/>
          </a:xfrm>
        </p:spPr>
        <p:txBody>
          <a:bodyPr>
            <a:normAutofit/>
          </a:bodyPr>
          <a:lstStyle/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শ্রেনীঃ </a:t>
            </a:r>
            <a:r>
              <a:rPr lang="en-US" sz="28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ষষ্ঠ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শ্রেণী</a:t>
            </a:r>
            <a:endParaRPr lang="en-US" sz="2800" b="1" i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US" sz="28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আকাইদ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ফিকাহ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i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অধ্যায়ঃ 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৪র্থ</a:t>
            </a:r>
            <a:endParaRPr lang="bn-BD" b="1" i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সময়ঃ ৪০ মিনিট</a:t>
            </a:r>
          </a:p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তারিখঃ 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০৫-</a:t>
            </a:r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০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৭</a:t>
            </a:r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-২০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২০</a:t>
            </a:r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ইং</a:t>
            </a:r>
            <a:endParaRPr lang="en-US" sz="2800" b="1" i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OMJ" pitchFamily="2" charset="0"/>
                <a:cs typeface="SutonnyOMJ" pitchFamily="2" charset="0"/>
              </a:rPr>
              <a:t>পাঠ পরিচিতিঃ</a:t>
            </a:r>
            <a:endParaRPr lang="en-US" sz="72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070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705600" cy="570451"/>
          </a:xfrm>
        </p:spPr>
        <p:txBody>
          <a:bodyPr>
            <a:noAutofit/>
          </a:bodyPr>
          <a:lstStyle/>
          <a:p>
            <a:r>
              <a:rPr lang="bn-BD" sz="4800" u="sng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চিত্রগুলো  লক্ষ্য  করোঃ</a:t>
            </a:r>
            <a:endParaRPr lang="en-US" sz="4800" u="sng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5715000"/>
            <a:ext cx="6858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ছবিগুলোতে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bn-BD" sz="2800" dirty="0" smtClean="0">
                <a:solidFill>
                  <a:srgbClr val="FF0000"/>
                </a:solidFill>
              </a:rPr>
              <a:t>তোমরা</a:t>
            </a:r>
            <a:r>
              <a:rPr lang="bn-BD" sz="2400" dirty="0" smtClean="0">
                <a:solidFill>
                  <a:srgbClr val="FF0000"/>
                </a:solidFill>
              </a:rPr>
              <a:t> কি </a:t>
            </a:r>
            <a:r>
              <a:rPr lang="en-US" sz="2400" dirty="0" err="1" smtClean="0">
                <a:solidFill>
                  <a:srgbClr val="FF0000"/>
                </a:solidFill>
              </a:rPr>
              <a:t>দেখতেপাচ্ছ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F:\New folder (3)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1371600"/>
            <a:ext cx="2987039" cy="2133600"/>
          </a:xfrm>
          <a:prstGeom prst="rect">
            <a:avLst/>
          </a:prstGeom>
          <a:noFill/>
        </p:spPr>
      </p:pic>
      <p:pic>
        <p:nvPicPr>
          <p:cNvPr id="1027" name="Picture 3" descr="F:\New folder (3)\image_152098_1571071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0"/>
            <a:ext cx="2819400" cy="1743075"/>
          </a:xfrm>
          <a:prstGeom prst="rect">
            <a:avLst/>
          </a:prstGeom>
          <a:noFill/>
        </p:spPr>
      </p:pic>
      <p:pic>
        <p:nvPicPr>
          <p:cNvPr id="1028" name="Picture 4" descr="F:\New folder (3)\inde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3657600" cy="1752600"/>
          </a:xfrm>
          <a:prstGeom prst="rect">
            <a:avLst/>
          </a:prstGeom>
          <a:noFill/>
        </p:spPr>
      </p:pic>
      <p:pic>
        <p:nvPicPr>
          <p:cNvPr id="1029" name="Picture 5" descr="F:\New folder (3)\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3581400" cy="223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0"/>
            <a:ext cx="3452842" cy="1371600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bn-BD" sz="44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আজকের পাঠঃ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362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নামাজ</a:t>
            </a:r>
            <a:r>
              <a:rPr lang="en-US" sz="40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40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40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i="1" dirty="0"/>
          </a:p>
        </p:txBody>
      </p:sp>
      <p:pic>
        <p:nvPicPr>
          <p:cNvPr id="2050" name="Picture 2" descr="F:\New folder (3)\index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0"/>
            <a:ext cx="5627640" cy="3284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07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798734" cy="1303867"/>
          </a:xfrm>
        </p:spPr>
        <p:txBody>
          <a:bodyPr>
            <a:normAutofit/>
          </a:bodyPr>
          <a:lstStyle/>
          <a:p>
            <a:r>
              <a:rPr lang="bn-BD" sz="6600" b="1" u="sng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শিখনফলঃ</a:t>
            </a:r>
            <a:endParaRPr lang="en-US" sz="6600" b="1" u="sng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b="1" dirty="0" smtClean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নিষিদ্দ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নামাজ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সম্পর্কে 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3200" b="1" i="1" dirty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b="1" dirty="0" smtClean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0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48200" y="28956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২.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ঠিক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দ্বিপ্রহরের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048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১.</a:t>
            </a:r>
            <a:r>
              <a:rPr lang="bn-BD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সূর্যোদয়ের সময়।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562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৩.।</a:t>
            </a:r>
            <a:r>
              <a:rPr lang="bn-BD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সূর্যাস্তের সময়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71480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নিষিদ্ধ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৩টি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যথা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: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146" name="AutoShape 2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F:\New folder (3)\index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3352800" cy="1828800"/>
          </a:xfrm>
          <a:prstGeom prst="rect">
            <a:avLst/>
          </a:prstGeom>
          <a:noFill/>
        </p:spPr>
      </p:pic>
      <p:pic>
        <p:nvPicPr>
          <p:cNvPr id="3076" name="Picture 4" descr="F:\New folder (3)\index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200400" cy="1619250"/>
          </a:xfrm>
          <a:prstGeom prst="rect">
            <a:avLst/>
          </a:prstGeom>
          <a:noFill/>
        </p:spPr>
      </p:pic>
      <p:pic>
        <p:nvPicPr>
          <p:cNvPr id="3077" name="Picture 5" descr="F:\New folder (3)\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657600"/>
            <a:ext cx="4953000" cy="181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0876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1"/>
            <a:ext cx="7620000" cy="6857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নামাজের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বাহিরে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এবং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ভিতরে</a:t>
            </a:r>
            <a:r>
              <a:rPr lang="en-US" dirty="0" smtClean="0">
                <a:solidFill>
                  <a:srgbClr val="FF0000"/>
                </a:solidFill>
              </a:rPr>
              <a:t> ১৩ফরজ </a:t>
            </a:r>
            <a:r>
              <a:rPr lang="en-US" dirty="0" err="1" smtClean="0">
                <a:solidFill>
                  <a:srgbClr val="FF0000"/>
                </a:solidFill>
              </a:rPr>
              <a:t>যথাঃ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scontent.fdac1-1.fna.fbcdn.net/v/t1.0-9/106121781_2724361121141601_5585317368683450643_n.jpg?_nc_cat=102&amp;_nc_sid=730e14&amp;_nc_eui2=AeGS_SROfc6-pqXV6Xe_yckc_53Zqlz_Xqr_ndmqXP9eqtPUWn13UVNdKUeddG6_cg4Xi53AWGYHAv30sj33cQUG&amp;_nc_ohc=6ZZ6JdsEOsEAX8xmWcA&amp;_nc_ht=scontent.fdac1-1.fna&amp;oh=af8b8e799276641d0d1968b5e6cc83bb&amp;oe=5F2738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429000" cy="3886200"/>
          </a:xfrm>
          <a:prstGeom prst="rect">
            <a:avLst/>
          </a:prstGeom>
          <a:noFill/>
        </p:spPr>
      </p:pic>
      <p:pic>
        <p:nvPicPr>
          <p:cNvPr id="9220" name="Picture 4" descr="https://scontent.fdac1-1.fna.fbcdn.net/v/t1.0-9/106363704_2724360624474984_677414388081998848_n.jpg?_nc_cat=100&amp;_nc_sid=730e14&amp;_nc_eui2=AeFu8PIKULWBcZW8JZkMy5vjrvpckK6mmHiu-lyQrqaYeCg8Bwkf27cfBoNTnx90zK4mq_mTNlHHIiem4nEktPiz&amp;_nc_ohc=uEMhKoHjJFMAX9ukeRi&amp;_nc_ht=scontent.fdac1-1.fna&amp;oh=1da01fff794fb3bc269ad32eb1fd1077&amp;oe=5F26D2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3952875" cy="3829051"/>
          </a:xfrm>
          <a:prstGeom prst="rect">
            <a:avLst/>
          </a:prstGeom>
          <a:noFill/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792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836</TotalTime>
  <Words>163</Words>
  <Application>Microsoft Office PowerPoint</Application>
  <PresentationFormat>On-screen Show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Slide 1</vt:lpstr>
      <vt:lpstr>Slide 2</vt:lpstr>
      <vt:lpstr>Slide 3</vt:lpstr>
      <vt:lpstr>Slide 4</vt:lpstr>
      <vt:lpstr>নিচের চিত্রগুলো  লক্ষ্য  করোঃ</vt:lpstr>
      <vt:lpstr>Slide 6</vt:lpstr>
      <vt:lpstr>শিখনফলঃ</vt:lpstr>
      <vt:lpstr>Slide 8</vt:lpstr>
      <vt:lpstr>নামাজের বাহিরে এবং ভিতরে ১৩ফরজ যথাঃ </vt:lpstr>
      <vt:lpstr>Slide 10</vt:lpstr>
      <vt:lpstr>মূল্যায়নঃ </vt:lpstr>
      <vt:lpstr>বাড়ীর কাজঃ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ac</cp:lastModifiedBy>
  <cp:revision>261</cp:revision>
  <dcterms:created xsi:type="dcterms:W3CDTF">2006-08-16T00:00:00Z</dcterms:created>
  <dcterms:modified xsi:type="dcterms:W3CDTF">2020-07-05T07:13:35Z</dcterms:modified>
</cp:coreProperties>
</file>