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24"/>
  </p:notesMasterIdLst>
  <p:sldIdLst>
    <p:sldId id="283" r:id="rId2"/>
    <p:sldId id="256" r:id="rId3"/>
    <p:sldId id="284" r:id="rId4"/>
    <p:sldId id="260" r:id="rId5"/>
    <p:sldId id="261" r:id="rId6"/>
    <p:sldId id="263" r:id="rId7"/>
    <p:sldId id="265" r:id="rId8"/>
    <p:sldId id="266" r:id="rId9"/>
    <p:sldId id="285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59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9AF235-BA6B-4DCD-BF99-6207D4A30359}" type="datetimeFigureOut">
              <a:rPr lang="en-SG" smtClean="0"/>
              <a:t>5 Jul 2020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2BFC23-897F-4DA3-A9CB-021322F6E3D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25670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BFC23-897F-4DA3-A9CB-021322F6E3DE}" type="slidenum">
              <a:rPr lang="en-SG" smtClean="0"/>
              <a:t>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52643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BFC23-897F-4DA3-A9CB-021322F6E3DE}" type="slidenum">
              <a:rPr lang="en-SG" smtClean="0"/>
              <a:t>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63620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BFC23-897F-4DA3-A9CB-021322F6E3DE}" type="slidenum">
              <a:rPr lang="en-SG" smtClean="0"/>
              <a:t>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01190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BFC23-897F-4DA3-A9CB-021322F6E3DE}" type="slidenum">
              <a:rPr lang="en-SG" smtClean="0"/>
              <a:t>6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40431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BFC23-897F-4DA3-A9CB-021322F6E3DE}" type="slidenum">
              <a:rPr lang="en-SG" smtClean="0"/>
              <a:t>8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666727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BFC23-897F-4DA3-A9CB-021322F6E3DE}" type="slidenum">
              <a:rPr lang="en-SG" smtClean="0"/>
              <a:t>14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818648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BFC23-897F-4DA3-A9CB-021322F6E3DE}" type="slidenum">
              <a:rPr lang="en-SG" smtClean="0"/>
              <a:t>18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99863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26960-AD68-4D85-8372-F3DC3DB19013}" type="datetimeFigureOut">
              <a:rPr lang="en-SG" smtClean="0"/>
              <a:t>5 Jul 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DF0E7-B0ED-433B-A867-319878BFD0AB}" type="slidenum">
              <a:rPr lang="en-SG" smtClean="0"/>
              <a:t>‹#›</a:t>
            </a:fld>
            <a:endParaRPr lang="en-SG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510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26960-AD68-4D85-8372-F3DC3DB19013}" type="datetimeFigureOut">
              <a:rPr lang="en-SG" smtClean="0"/>
              <a:t>5 Jul 2020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DF0E7-B0ED-433B-A867-319878BFD0A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42032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26960-AD68-4D85-8372-F3DC3DB19013}" type="datetimeFigureOut">
              <a:rPr lang="en-SG" smtClean="0"/>
              <a:t>5 Jul 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DF0E7-B0ED-433B-A867-319878BFD0A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21033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26960-AD68-4D85-8372-F3DC3DB19013}" type="datetimeFigureOut">
              <a:rPr lang="en-SG" smtClean="0"/>
              <a:t>5 Jul 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DF0E7-B0ED-433B-A867-319878BFD0AB}" type="slidenum">
              <a:rPr lang="en-SG" smtClean="0"/>
              <a:t>‹#›</a:t>
            </a:fld>
            <a:endParaRPr lang="en-SG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09822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26960-AD68-4D85-8372-F3DC3DB19013}" type="datetimeFigureOut">
              <a:rPr lang="en-SG" smtClean="0"/>
              <a:t>5 Jul 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DF0E7-B0ED-433B-A867-319878BFD0A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908782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26960-AD68-4D85-8372-F3DC3DB19013}" type="datetimeFigureOut">
              <a:rPr lang="en-SG" smtClean="0"/>
              <a:t>5 Jul 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DF0E7-B0ED-433B-A867-319878BFD0AB}" type="slidenum">
              <a:rPr lang="en-SG" smtClean="0"/>
              <a:t>‹#›</a:t>
            </a:fld>
            <a:endParaRPr lang="en-SG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55061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26960-AD68-4D85-8372-F3DC3DB19013}" type="datetimeFigureOut">
              <a:rPr lang="en-SG" smtClean="0"/>
              <a:t>5 Jul 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DF0E7-B0ED-433B-A867-319878BFD0A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821350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26960-AD68-4D85-8372-F3DC3DB19013}" type="datetimeFigureOut">
              <a:rPr lang="en-SG" smtClean="0"/>
              <a:t>5 Jul 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DF0E7-B0ED-433B-A867-319878BFD0A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819419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26960-AD68-4D85-8372-F3DC3DB19013}" type="datetimeFigureOut">
              <a:rPr lang="en-SG" smtClean="0"/>
              <a:t>5 Jul 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DF0E7-B0ED-433B-A867-319878BFD0A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78979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26960-AD68-4D85-8372-F3DC3DB19013}" type="datetimeFigureOut">
              <a:rPr lang="en-SG" smtClean="0"/>
              <a:t>5 Jul 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DF0E7-B0ED-433B-A867-319878BFD0A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35116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26960-AD68-4D85-8372-F3DC3DB19013}" type="datetimeFigureOut">
              <a:rPr lang="en-SG" smtClean="0"/>
              <a:t>5 Jul 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DF0E7-B0ED-433B-A867-319878BFD0A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97105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26960-AD68-4D85-8372-F3DC3DB19013}" type="datetimeFigureOut">
              <a:rPr lang="en-SG" smtClean="0"/>
              <a:t>5 Jul 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DF0E7-B0ED-433B-A867-319878BFD0A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80056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26960-AD68-4D85-8372-F3DC3DB19013}" type="datetimeFigureOut">
              <a:rPr lang="en-SG" smtClean="0"/>
              <a:t>5 Jul 2020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DF0E7-B0ED-433B-A867-319878BFD0A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98731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26960-AD68-4D85-8372-F3DC3DB19013}" type="datetimeFigureOut">
              <a:rPr lang="en-SG" smtClean="0"/>
              <a:t>5 Jul 2020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DF0E7-B0ED-433B-A867-319878BFD0A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68336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26960-AD68-4D85-8372-F3DC3DB19013}" type="datetimeFigureOut">
              <a:rPr lang="en-SG" smtClean="0"/>
              <a:t>5 Jul 2020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DF0E7-B0ED-433B-A867-319878BFD0A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4983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26960-AD68-4D85-8372-F3DC3DB19013}" type="datetimeFigureOut">
              <a:rPr lang="en-SG" smtClean="0"/>
              <a:t>5 Jul 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DF0E7-B0ED-433B-A867-319878BFD0A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06863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26960-AD68-4D85-8372-F3DC3DB19013}" type="datetimeFigureOut">
              <a:rPr lang="en-SG" smtClean="0"/>
              <a:t>5 Jul 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DF0E7-B0ED-433B-A867-319878BFD0A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37687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2526960-AD68-4D85-8372-F3DC3DB19013}" type="datetimeFigureOut">
              <a:rPr lang="en-SG" smtClean="0"/>
              <a:t>5 Jul 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1EDF0E7-B0ED-433B-A867-319878BFD0A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69340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jpe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f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4E6E1682-940E-4C5D-B79A-4E5E374E696D}"/>
              </a:ext>
            </a:extLst>
          </p:cNvPr>
          <p:cNvSpPr/>
          <p:nvPr/>
        </p:nvSpPr>
        <p:spPr>
          <a:xfrm>
            <a:off x="-61624" y="0"/>
            <a:ext cx="12344987" cy="6858000"/>
          </a:xfrm>
          <a:prstGeom prst="frame">
            <a:avLst>
              <a:gd name="adj1" fmla="val 1423"/>
            </a:avLst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226EA6-8495-4DD0-AD0A-C5A99161FEF7}"/>
              </a:ext>
            </a:extLst>
          </p:cNvPr>
          <p:cNvSpPr txBox="1"/>
          <p:nvPr/>
        </p:nvSpPr>
        <p:spPr>
          <a:xfrm>
            <a:off x="1843670" y="774921"/>
            <a:ext cx="8534400" cy="99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তোমাদেরকে 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A37A2F-C17F-4BFF-974A-9238A8A34B13}"/>
              </a:ext>
            </a:extLst>
          </p:cNvPr>
          <p:cNvSpPr txBox="1"/>
          <p:nvPr/>
        </p:nvSpPr>
        <p:spPr>
          <a:xfrm>
            <a:off x="3680653" y="1761598"/>
            <a:ext cx="4419600" cy="2173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3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bn-BD" sz="13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138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13800" dirty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13800" dirty="0">
              <a:solidFill>
                <a:srgbClr val="CC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WeChat-Pete-Charlie-Gym.gif">
            <a:extLst>
              <a:ext uri="{FF2B5EF4-FFF2-40B4-BE49-F238E27FC236}">
                <a16:creationId xmlns:a16="http://schemas.microsoft.com/office/drawing/2014/main" id="{5B2EC41E-92A6-43C4-B5E0-4A4E4457F4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546" y="1273075"/>
            <a:ext cx="5284178" cy="4364249"/>
          </a:xfrm>
          <a:prstGeom prst="rect">
            <a:avLst/>
          </a:prstGeom>
        </p:spPr>
      </p:pic>
      <p:pic>
        <p:nvPicPr>
          <p:cNvPr id="9" name="Picture 8" descr="cabbage-animated-gif.gif">
            <a:extLst>
              <a:ext uri="{FF2B5EF4-FFF2-40B4-BE49-F238E27FC236}">
                <a16:creationId xmlns:a16="http://schemas.microsoft.com/office/drawing/2014/main" id="{957DE0B1-27BD-493A-A840-895D37C610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524" y="444444"/>
            <a:ext cx="2142698" cy="19244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74AE2FB-4859-402A-81D0-391A883D0CA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813" y="4256690"/>
            <a:ext cx="11887200" cy="2374696"/>
          </a:xfrm>
          <a:prstGeom prst="rect">
            <a:avLst/>
          </a:prstGeom>
        </p:spPr>
      </p:pic>
      <p:pic>
        <p:nvPicPr>
          <p:cNvPr id="11" name="Picture 10" descr="animated-vegetable-image-0027.gif">
            <a:extLst>
              <a:ext uri="{FF2B5EF4-FFF2-40B4-BE49-F238E27FC236}">
                <a16:creationId xmlns:a16="http://schemas.microsoft.com/office/drawing/2014/main" id="{732FEE33-EEB6-476C-A071-A31FCAA862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524" y="2044960"/>
            <a:ext cx="3886200" cy="384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95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4AEBF221-B587-495A-82FD-FAAC725E7CB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23"/>
            </a:avLst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12B06C-7F49-4769-B85A-617BC2357136}"/>
              </a:ext>
            </a:extLst>
          </p:cNvPr>
          <p:cNvSpPr txBox="1"/>
          <p:nvPr/>
        </p:nvSpPr>
        <p:spPr>
          <a:xfrm>
            <a:off x="304801" y="3869801"/>
            <a:ext cx="5665500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chemeClr val="bg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 তার খাদ্য থেকে প্রয়োজনীয় শক্তি পেয়ে থাকে। খাদ্য আমাদের কাজ করার প্রয়াজনীয় শক্তি যোগায়।</a:t>
            </a:r>
            <a:endParaRPr lang="en-US" sz="3600" dirty="0">
              <a:solidFill>
                <a:schemeClr val="bg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B064B7-E593-4CAE-9A7A-19B6EB307E4A}"/>
              </a:ext>
            </a:extLst>
          </p:cNvPr>
          <p:cNvSpPr txBox="1"/>
          <p:nvPr/>
        </p:nvSpPr>
        <p:spPr>
          <a:xfrm>
            <a:off x="6414150" y="3869801"/>
            <a:ext cx="5473050" cy="175432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শারীরিক বৃদ্ধির জন্য খাদ্যের প্রয়োজন। মানুষ ও অন্যান্য সকল প্রাণীরই খাদ্যের প্রয়োজন।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2DF759-7CA7-480B-9F03-E42E89D804E9}"/>
              </a:ext>
            </a:extLst>
          </p:cNvPr>
          <p:cNvSpPr txBox="1"/>
          <p:nvPr/>
        </p:nvSpPr>
        <p:spPr>
          <a:xfrm>
            <a:off x="304801" y="5914696"/>
            <a:ext cx="11582399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C0099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খাদ্য থেকেই প্রয়োজনীয় </a:t>
            </a:r>
            <a:r>
              <a:rPr lang="bn-BD" sz="4000" dirty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পুষ্টি </a:t>
            </a:r>
            <a:r>
              <a:rPr lang="bn-BD" sz="40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পেয়ে থাকি। </a:t>
            </a:r>
            <a:endParaRPr lang="en-US" sz="4000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214BF2-A5F3-4BF1-913C-FDF1634F454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1" y="352096"/>
            <a:ext cx="5665500" cy="3210560"/>
          </a:xfrm>
          <a:prstGeom prst="rect">
            <a:avLst/>
          </a:prstGeom>
          <a:ln w="19050">
            <a:solidFill>
              <a:srgbClr val="00B05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07A1C0-C6F5-4DDC-B230-EB978C2BB3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4150" y="352096"/>
            <a:ext cx="5473050" cy="3210560"/>
          </a:xfrm>
          <a:prstGeom prst="rect">
            <a:avLst/>
          </a:prstGeom>
          <a:ln>
            <a:solidFill>
              <a:srgbClr val="0000CC"/>
            </a:solidFill>
          </a:ln>
        </p:spPr>
      </p:pic>
    </p:spTree>
    <p:extLst>
      <p:ext uri="{BB962C8B-B14F-4D97-AF65-F5344CB8AC3E}">
        <p14:creationId xmlns:p14="http://schemas.microsoft.com/office/powerpoint/2010/main" val="155375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4AEBF221-B587-495A-82FD-FAAC725E7CB0}"/>
              </a:ext>
            </a:extLst>
          </p:cNvPr>
          <p:cNvSpPr/>
          <p:nvPr/>
        </p:nvSpPr>
        <p:spPr>
          <a:xfrm>
            <a:off x="-16933" y="-50800"/>
            <a:ext cx="12192000" cy="7056293"/>
          </a:xfrm>
          <a:prstGeom prst="frame">
            <a:avLst>
              <a:gd name="adj1" fmla="val 1423"/>
            </a:avLst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63444" y="106264"/>
            <a:ext cx="11573033" cy="6751736"/>
            <a:chOff x="276014" y="266933"/>
            <a:chExt cx="11573033" cy="608810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A9D0682-5818-4F93-80F4-72E3D041D9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6014" y="1509737"/>
              <a:ext cx="6204889" cy="4748213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CD5F10C-1BCC-4E08-9BAC-A1D4E116CC6F}"/>
                </a:ext>
              </a:extLst>
            </p:cNvPr>
            <p:cNvSpPr txBox="1"/>
            <p:nvPr/>
          </p:nvSpPr>
          <p:spPr>
            <a:xfrm>
              <a:off x="6616369" y="1584497"/>
              <a:ext cx="5061889" cy="4770537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solidFill>
                <a:srgbClr val="C00000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pPr marL="457200" indent="-457200">
                <a:buFont typeface="Wingdings" panose="05000000000000000000" pitchFamily="2" charset="2"/>
                <a:buChar char="v"/>
              </a:pPr>
              <a:r>
                <a:rPr lang="bn-BD" sz="3200" dirty="0">
                  <a:solidFill>
                    <a:srgbClr val="0000C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পাশের ছবিটি ভালো করে লক্ষ কর। ছবিটি থেকে ধারণা নিয়ে নিচের প্রশ্নগুলোর উত্তর দাওঃ</a:t>
              </a:r>
            </a:p>
            <a:p>
              <a:endParaRPr lang="bn-BD" sz="28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BD" sz="3600" dirty="0">
                  <a:solidFill>
                    <a:srgbClr val="0000C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600" dirty="0">
                  <a:solidFill>
                    <a:srgbClr val="66006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১. পুষ্টি কী ? </a:t>
              </a:r>
            </a:p>
            <a:p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6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১.  আমরা কোন কোন উৎস থেকে খাদ্য পাই?  </a:t>
              </a:r>
            </a:p>
            <a:p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600" dirty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২. উৎস উল্লেখ করে দূইটি খাদ্যের     নাম লেখ।  </a:t>
              </a:r>
              <a:endParaRPr lang="en-GB" sz="3600" dirty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7C9AE90-82F4-4217-9742-85ECC081E5CE}"/>
                </a:ext>
              </a:extLst>
            </p:cNvPr>
            <p:cNvSpPr txBox="1"/>
            <p:nvPr/>
          </p:nvSpPr>
          <p:spPr>
            <a:xfrm>
              <a:off x="2013109" y="571772"/>
              <a:ext cx="9835938" cy="707886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solidFill>
                <a:srgbClr val="C00000"/>
              </a:solidFill>
              <a:prstDash val="lgDashDot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000" b="1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জোড়ায় কর</a:t>
              </a:r>
              <a:r>
                <a:rPr lang="en-US" sz="4000" b="1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: </a:t>
              </a:r>
              <a:r>
                <a:rPr lang="bn-BD" sz="4000" b="1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সময়- </a:t>
              </a:r>
              <a:r>
                <a:rPr lang="bn-BD" sz="36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৫</a:t>
              </a:r>
              <a:r>
                <a:rPr lang="bn-BD" sz="36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মিনিট  </a:t>
              </a:r>
              <a:endPara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9" name="Picture 2" descr="C:\Users\Hatiya\Pictures\Picture1.png">
              <a:extLst>
                <a:ext uri="{FF2B5EF4-FFF2-40B4-BE49-F238E27FC236}">
                  <a16:creationId xmlns:a16="http://schemas.microsoft.com/office/drawing/2014/main" id="{89190BDF-AE9D-423D-B56B-6F77BBEA2B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" y="266933"/>
              <a:ext cx="1463040" cy="1156234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5449683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4AEBF221-B587-495A-82FD-FAAC725E7CB0}"/>
              </a:ext>
            </a:extLst>
          </p:cNvPr>
          <p:cNvSpPr/>
          <p:nvPr/>
        </p:nvSpPr>
        <p:spPr>
          <a:xfrm>
            <a:off x="-16933" y="-50799"/>
            <a:ext cx="12192000" cy="6908800"/>
          </a:xfrm>
          <a:prstGeom prst="frame">
            <a:avLst>
              <a:gd name="adj1" fmla="val 1423"/>
            </a:avLst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 descr="meat.jpg">
            <a:extLst>
              <a:ext uri="{FF2B5EF4-FFF2-40B4-BE49-F238E27FC236}">
                <a16:creationId xmlns:a16="http://schemas.microsoft.com/office/drawing/2014/main" id="{3AF2C157-8DA8-4A6E-B263-0E96CF3AC2F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1844" y="138141"/>
            <a:ext cx="2590800" cy="1648968"/>
          </a:xfrm>
          <a:prstGeom prst="rect">
            <a:avLst/>
          </a:prstGeom>
        </p:spPr>
      </p:pic>
      <p:sp>
        <p:nvSpPr>
          <p:cNvPr id="11" name="Frame 10">
            <a:extLst>
              <a:ext uri="{FF2B5EF4-FFF2-40B4-BE49-F238E27FC236}">
                <a16:creationId xmlns:a16="http://schemas.microsoft.com/office/drawing/2014/main" id="{99205848-E46E-4210-9AB2-8A74AC48F1AF}"/>
              </a:ext>
            </a:extLst>
          </p:cNvPr>
          <p:cNvSpPr/>
          <p:nvPr/>
        </p:nvSpPr>
        <p:spPr>
          <a:xfrm>
            <a:off x="0" y="-31531"/>
            <a:ext cx="12192000" cy="6858000"/>
          </a:xfrm>
          <a:prstGeom prst="frame">
            <a:avLst>
              <a:gd name="adj1" fmla="val 1423"/>
            </a:avLst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 descr="source of fish oil.jpg">
            <a:extLst>
              <a:ext uri="{FF2B5EF4-FFF2-40B4-BE49-F238E27FC236}">
                <a16:creationId xmlns:a16="http://schemas.microsoft.com/office/drawing/2014/main" id="{95BD2F66-5570-4A13-B98E-0F30B887E36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4082"/>
          <a:stretch>
            <a:fillRect/>
          </a:stretch>
        </p:blipFill>
        <p:spPr>
          <a:xfrm>
            <a:off x="282422" y="158969"/>
            <a:ext cx="2667000" cy="1676400"/>
          </a:xfrm>
          <a:prstGeom prst="rect">
            <a:avLst/>
          </a:prstGeom>
          <a:ln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DF75E5D-EA70-41A7-8076-1ABCA012FD3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5990" y="147626"/>
            <a:ext cx="2667000" cy="1600200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14" name="Picture 6" descr="C:\Users\pti kushtia\Downloads\imagesrtyu.jpg">
            <a:extLst>
              <a:ext uri="{FF2B5EF4-FFF2-40B4-BE49-F238E27FC236}">
                <a16:creationId xmlns:a16="http://schemas.microsoft.com/office/drawing/2014/main" id="{39E7A035-F916-43B3-849D-DEE9687E5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r="11719" b="15578"/>
          <a:stretch>
            <a:fillRect/>
          </a:stretch>
        </p:blipFill>
        <p:spPr bwMode="auto">
          <a:xfrm>
            <a:off x="9095406" y="2190920"/>
            <a:ext cx="2753753" cy="1563914"/>
          </a:xfrm>
          <a:prstGeom prst="roundRect">
            <a:avLst/>
          </a:prstGeom>
          <a:noFill/>
        </p:spPr>
      </p:pic>
      <p:pic>
        <p:nvPicPr>
          <p:cNvPr id="15" name="Picture 14" descr="Eggs-May-13-p28-660x484.jpg">
            <a:extLst>
              <a:ext uri="{FF2B5EF4-FFF2-40B4-BE49-F238E27FC236}">
                <a16:creationId xmlns:a16="http://schemas.microsoft.com/office/drawing/2014/main" id="{EA02C5EA-5C24-4707-B2DA-95573D9B280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4488" y="53769"/>
            <a:ext cx="2743511" cy="1536182"/>
          </a:xfrm>
          <a:prstGeom prst="rect">
            <a:avLst/>
          </a:prstGeom>
          <a:ln w="19050">
            <a:solidFill>
              <a:srgbClr val="00B050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73EA547-A8E9-4412-A548-DADB70E6E23F}"/>
              </a:ext>
            </a:extLst>
          </p:cNvPr>
          <p:cNvSpPr txBox="1"/>
          <p:nvPr/>
        </p:nvSpPr>
        <p:spPr>
          <a:xfrm>
            <a:off x="3634827" y="3233395"/>
            <a:ext cx="4375631" cy="64633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এগুলো কী জাতীয় খাদ্য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090ABC3-054A-4136-847B-C512DFF2D43C}"/>
              </a:ext>
            </a:extLst>
          </p:cNvPr>
          <p:cNvSpPr txBox="1"/>
          <p:nvPr/>
        </p:nvSpPr>
        <p:spPr>
          <a:xfrm>
            <a:off x="3002562" y="3994009"/>
            <a:ext cx="5618474" cy="64633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9050">
            <a:solidFill>
              <a:srgbClr val="7030A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আমিষ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জাতীয় খাদ্য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0A24BDE-562E-4E46-B7E4-86BCC87B362C}"/>
              </a:ext>
            </a:extLst>
          </p:cNvPr>
          <p:cNvSpPr txBox="1"/>
          <p:nvPr/>
        </p:nvSpPr>
        <p:spPr>
          <a:xfrm>
            <a:off x="737965" y="1822214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মাছ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A4DAB82-B2B7-4F5E-899F-43C3BA42EC93}"/>
              </a:ext>
            </a:extLst>
          </p:cNvPr>
          <p:cNvSpPr txBox="1"/>
          <p:nvPr/>
        </p:nvSpPr>
        <p:spPr>
          <a:xfrm>
            <a:off x="3841444" y="1752573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মাংস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4F4E8AE-6F3C-4948-A1B5-4C4127840DB8}"/>
              </a:ext>
            </a:extLst>
          </p:cNvPr>
          <p:cNvSpPr txBox="1"/>
          <p:nvPr/>
        </p:nvSpPr>
        <p:spPr>
          <a:xfrm>
            <a:off x="6610573" y="1798307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দুধ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41E03C6-1989-4699-89E9-2FDE8801D076}"/>
              </a:ext>
            </a:extLst>
          </p:cNvPr>
          <p:cNvSpPr txBox="1"/>
          <p:nvPr/>
        </p:nvSpPr>
        <p:spPr>
          <a:xfrm>
            <a:off x="9443904" y="1644001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ডিম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C0996BF-5BB5-4B18-AEF8-7F5B3A7D4513}"/>
              </a:ext>
            </a:extLst>
          </p:cNvPr>
          <p:cNvSpPr txBox="1"/>
          <p:nvPr/>
        </p:nvSpPr>
        <p:spPr>
          <a:xfrm>
            <a:off x="9587838" y="3852814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শিমের বিচি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67F58CF-45A0-4E6D-B478-CC9DE783E563}"/>
              </a:ext>
            </a:extLst>
          </p:cNvPr>
          <p:cNvSpPr txBox="1"/>
          <p:nvPr/>
        </p:nvSpPr>
        <p:spPr>
          <a:xfrm>
            <a:off x="3602828" y="2407666"/>
            <a:ext cx="4439631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C000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কী কী খাদ্য দেখতে পাচ্ছ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8C75844-7674-407F-AFFF-5E044B76E23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7261"/>
          <a:stretch/>
        </p:blipFill>
        <p:spPr>
          <a:xfrm>
            <a:off x="320522" y="2380858"/>
            <a:ext cx="2590800" cy="156717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2B80863-55BA-48CF-8178-89A3F55C34FB}"/>
              </a:ext>
            </a:extLst>
          </p:cNvPr>
          <p:cNvSpPr txBox="1"/>
          <p:nvPr/>
        </p:nvSpPr>
        <p:spPr>
          <a:xfrm>
            <a:off x="860361" y="3957975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ডাল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378BE4D-CE1E-4E2D-9FD8-EE02CA53FDC0}"/>
              </a:ext>
            </a:extLst>
          </p:cNvPr>
          <p:cNvSpPr txBox="1"/>
          <p:nvPr/>
        </p:nvSpPr>
        <p:spPr>
          <a:xfrm>
            <a:off x="631690" y="4833673"/>
            <a:ext cx="10183814" cy="1754326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আমিষ আমাদের দেহ গঠন করে। দেহের মাংসপেশির ক্ষয়পূরণ ও রক্ত তৈরি এবং রক্ষণাবেক্ষণে আমিষ প্রয়োজন। মাছ, মাংস, ডিম, ডাল, এবং শিমের বিচিতে প্রচুর পরিমাণে আমিষ আছে।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9370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/>
      <p:bldP spid="19" grpId="0"/>
      <p:bldP spid="20" grpId="0"/>
      <p:bldP spid="21" grpId="0"/>
      <p:bldP spid="22" grpId="0"/>
      <p:bldP spid="23" grpId="0" animBg="1"/>
      <p:bldP spid="25" grpId="0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ame 19">
            <a:extLst>
              <a:ext uri="{FF2B5EF4-FFF2-40B4-BE49-F238E27FC236}">
                <a16:creationId xmlns:a16="http://schemas.microsoft.com/office/drawing/2014/main" id="{99205848-E46E-4210-9AB2-8A74AC48F1AF}"/>
              </a:ext>
            </a:extLst>
          </p:cNvPr>
          <p:cNvSpPr/>
          <p:nvPr/>
        </p:nvSpPr>
        <p:spPr>
          <a:xfrm>
            <a:off x="0" y="-31531"/>
            <a:ext cx="12192000" cy="6858000"/>
          </a:xfrm>
          <a:prstGeom prst="frame">
            <a:avLst>
              <a:gd name="adj1" fmla="val 1423"/>
            </a:avLst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Frame 21">
            <a:extLst>
              <a:ext uri="{FF2B5EF4-FFF2-40B4-BE49-F238E27FC236}">
                <a16:creationId xmlns:a16="http://schemas.microsoft.com/office/drawing/2014/main" id="{94D55D56-F2F9-474D-959B-E27CDC9679F1}"/>
              </a:ext>
            </a:extLst>
          </p:cNvPr>
          <p:cNvSpPr/>
          <p:nvPr/>
        </p:nvSpPr>
        <p:spPr>
          <a:xfrm>
            <a:off x="0" y="5255"/>
            <a:ext cx="12192000" cy="6858000"/>
          </a:xfrm>
          <a:prstGeom prst="frame">
            <a:avLst>
              <a:gd name="adj1" fmla="val 1423"/>
            </a:avLst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F011694-CB44-47D3-A335-4C39B726F8F4}"/>
              </a:ext>
            </a:extLst>
          </p:cNvPr>
          <p:cNvGrpSpPr/>
          <p:nvPr/>
        </p:nvGrpSpPr>
        <p:grpSpPr>
          <a:xfrm>
            <a:off x="8636465" y="2519855"/>
            <a:ext cx="2713046" cy="838200"/>
            <a:chOff x="6591300" y="3962400"/>
            <a:chExt cx="1981200" cy="838200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B823C04B-A4D2-415F-B0D6-A8A2A472B9A4}"/>
                </a:ext>
              </a:extLst>
            </p:cNvPr>
            <p:cNvSpPr/>
            <p:nvPr/>
          </p:nvSpPr>
          <p:spPr>
            <a:xfrm>
              <a:off x="7010400" y="3962400"/>
              <a:ext cx="1143000" cy="8382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284CF1D-6FCB-4222-BBA1-020A0DF147C4}"/>
                </a:ext>
              </a:extLst>
            </p:cNvPr>
            <p:cNvSpPr txBox="1"/>
            <p:nvPr/>
          </p:nvSpPr>
          <p:spPr>
            <a:xfrm>
              <a:off x="6591300" y="4154269"/>
              <a:ext cx="1981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আলু  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424F03E-4D23-4C70-9D4B-6DBBB29D3D02}"/>
              </a:ext>
            </a:extLst>
          </p:cNvPr>
          <p:cNvGrpSpPr/>
          <p:nvPr/>
        </p:nvGrpSpPr>
        <p:grpSpPr>
          <a:xfrm>
            <a:off x="677695" y="2293606"/>
            <a:ext cx="2547829" cy="1120143"/>
            <a:chOff x="1295400" y="3962400"/>
            <a:chExt cx="1981200" cy="838200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0E939EA-06A9-4C8E-9D76-31F060C45BC7}"/>
                </a:ext>
              </a:extLst>
            </p:cNvPr>
            <p:cNvSpPr/>
            <p:nvPr/>
          </p:nvSpPr>
          <p:spPr>
            <a:xfrm>
              <a:off x="1676400" y="3962400"/>
              <a:ext cx="1143000" cy="8382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45A1719-CC1C-4302-ADAF-9EDCD73EA306}"/>
                </a:ext>
              </a:extLst>
            </p:cNvPr>
            <p:cNvSpPr txBox="1"/>
            <p:nvPr/>
          </p:nvSpPr>
          <p:spPr>
            <a:xfrm>
              <a:off x="1295400" y="4277380"/>
              <a:ext cx="1981200" cy="483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ভাত 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C2794AC-0BF2-4394-8138-F8CAEA4EE046}"/>
              </a:ext>
            </a:extLst>
          </p:cNvPr>
          <p:cNvGrpSpPr/>
          <p:nvPr/>
        </p:nvGrpSpPr>
        <p:grpSpPr>
          <a:xfrm>
            <a:off x="5104323" y="2546260"/>
            <a:ext cx="1981200" cy="856565"/>
            <a:chOff x="1824466" y="3848100"/>
            <a:chExt cx="1981200" cy="856565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3A3BFB3-107A-4FEF-A510-9D64FCDCE517}"/>
                </a:ext>
              </a:extLst>
            </p:cNvPr>
            <p:cNvSpPr/>
            <p:nvPr/>
          </p:nvSpPr>
          <p:spPr>
            <a:xfrm>
              <a:off x="2006600" y="3848100"/>
              <a:ext cx="1676400" cy="8382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4464923-2F57-4088-A5F6-9D820ECA6382}"/>
                </a:ext>
              </a:extLst>
            </p:cNvPr>
            <p:cNvSpPr txBox="1"/>
            <p:nvPr/>
          </p:nvSpPr>
          <p:spPr>
            <a:xfrm>
              <a:off x="1824466" y="4058334"/>
              <a:ext cx="1981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রুটি  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26" name="Picture 25" descr="6.jpg">
            <a:extLst>
              <a:ext uri="{FF2B5EF4-FFF2-40B4-BE49-F238E27FC236}">
                <a16:creationId xmlns:a16="http://schemas.microsoft.com/office/drawing/2014/main" id="{CF903490-249C-4BAC-9DE6-C9F502BE255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5501" y="533510"/>
            <a:ext cx="2971800" cy="2198887"/>
          </a:xfrm>
          <a:prstGeom prst="rect">
            <a:avLst/>
          </a:prstGeom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7" name="Picture 26" descr="vat.jpg">
            <a:extLst>
              <a:ext uri="{FF2B5EF4-FFF2-40B4-BE49-F238E27FC236}">
                <a16:creationId xmlns:a16="http://schemas.microsoft.com/office/drawing/2014/main" id="{186EDFD5-82B3-4D90-B28D-54CF955D36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087"/>
          <a:stretch/>
        </p:blipFill>
        <p:spPr>
          <a:xfrm>
            <a:off x="403905" y="525095"/>
            <a:ext cx="3234344" cy="2207302"/>
          </a:xfrm>
          <a:prstGeom prst="rect">
            <a:avLst/>
          </a:prstGeom>
          <a:ln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09A37BAF-0587-493A-BF7F-A10C458C957D}"/>
              </a:ext>
            </a:extLst>
          </p:cNvPr>
          <p:cNvGrpSpPr/>
          <p:nvPr/>
        </p:nvGrpSpPr>
        <p:grpSpPr>
          <a:xfrm>
            <a:off x="9413836" y="5491655"/>
            <a:ext cx="1981200" cy="1143000"/>
            <a:chOff x="5715000" y="4648200"/>
            <a:chExt cx="1981200" cy="1143000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A45D067F-5FCD-40A3-9E6A-9B6BBF7AFCD0}"/>
                </a:ext>
              </a:extLst>
            </p:cNvPr>
            <p:cNvSpPr/>
            <p:nvPr/>
          </p:nvSpPr>
          <p:spPr>
            <a:xfrm>
              <a:off x="6019800" y="4648200"/>
              <a:ext cx="1447800" cy="10668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FC01AFA-C448-47DA-A98D-22EA431BEEEA}"/>
                </a:ext>
              </a:extLst>
            </p:cNvPr>
            <p:cNvSpPr txBox="1"/>
            <p:nvPr/>
          </p:nvSpPr>
          <p:spPr>
            <a:xfrm>
              <a:off x="5715000" y="5144869"/>
              <a:ext cx="1981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চিনি  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317A3C32-A2A1-4781-B3FB-FEF065170186}"/>
              </a:ext>
            </a:extLst>
          </p:cNvPr>
          <p:cNvSpPr txBox="1"/>
          <p:nvPr/>
        </p:nvSpPr>
        <p:spPr>
          <a:xfrm>
            <a:off x="4541760" y="3507121"/>
            <a:ext cx="4013741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এগুলো কী জাতীয় খাদ্য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76250AC-3166-4F28-A490-1203C2CF0F86}"/>
              </a:ext>
            </a:extLst>
          </p:cNvPr>
          <p:cNvSpPr txBox="1"/>
          <p:nvPr/>
        </p:nvSpPr>
        <p:spPr>
          <a:xfrm>
            <a:off x="316253" y="4257748"/>
            <a:ext cx="8282895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শর্করা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জাতীয় খাদ্য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1" name="Picture 30" descr="kn.jpg">
            <a:extLst>
              <a:ext uri="{FF2B5EF4-FFF2-40B4-BE49-F238E27FC236}">
                <a16:creationId xmlns:a16="http://schemas.microsoft.com/office/drawing/2014/main" id="{417C181B-D764-47BB-BF7E-27356EAE53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5400" y="4155242"/>
            <a:ext cx="2961900" cy="1754326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148F70A4-DC34-4963-94C8-03EB75E447D6}"/>
              </a:ext>
            </a:extLst>
          </p:cNvPr>
          <p:cNvSpPr txBox="1"/>
          <p:nvPr/>
        </p:nvSpPr>
        <p:spPr>
          <a:xfrm>
            <a:off x="401410" y="3493709"/>
            <a:ext cx="4021667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CC0099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কী কী খাদ্য দেখতে পাচ্ছ ?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6443E53D-CAB4-44BD-9A51-CAB2C8FB9D8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405" r="10768"/>
          <a:stretch/>
        </p:blipFill>
        <p:spPr>
          <a:xfrm>
            <a:off x="4437481" y="533596"/>
            <a:ext cx="3317037" cy="2198801"/>
          </a:xfrm>
          <a:prstGeom prst="rect">
            <a:avLst/>
          </a:prstGeom>
          <a:ln w="28575">
            <a:solidFill>
              <a:srgbClr val="3366CC"/>
            </a:solidFill>
          </a:ln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BB24188E-F94B-4CFE-85A4-B1E89C3C91CC}"/>
              </a:ext>
            </a:extLst>
          </p:cNvPr>
          <p:cNvSpPr txBox="1"/>
          <p:nvPr/>
        </p:nvSpPr>
        <p:spPr>
          <a:xfrm>
            <a:off x="333977" y="5008375"/>
            <a:ext cx="8282895" cy="1754326"/>
          </a:xfrm>
          <a:prstGeom prst="rect">
            <a:avLst/>
          </a:prstGeom>
          <a:noFill/>
          <a:ln>
            <a:solidFill>
              <a:srgbClr val="0099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শস্য জাতীয় খাদ্য যেমন- ধান, গম, ভুট্রা, ইত্যাদিতে প্রচুর পরিমাণে শর্করা আছে। কাজ করার জন্য প্রয়োজনীয় শক্তি আমরা শর্করা থেকে পেয়ে থাকি।</a:t>
            </a:r>
          </a:p>
        </p:txBody>
      </p:sp>
    </p:spTree>
    <p:extLst>
      <p:ext uri="{BB962C8B-B14F-4D97-AF65-F5344CB8AC3E}">
        <p14:creationId xmlns:p14="http://schemas.microsoft.com/office/powerpoint/2010/main" val="16902876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99205848-E46E-4210-9AB2-8A74AC48F1AF}"/>
              </a:ext>
            </a:extLst>
          </p:cNvPr>
          <p:cNvSpPr/>
          <p:nvPr/>
        </p:nvSpPr>
        <p:spPr>
          <a:xfrm>
            <a:off x="0" y="-31531"/>
            <a:ext cx="12192000" cy="6858000"/>
          </a:xfrm>
          <a:prstGeom prst="frame">
            <a:avLst>
              <a:gd name="adj1" fmla="val 1423"/>
            </a:avLst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Frame 25">
            <a:extLst>
              <a:ext uri="{FF2B5EF4-FFF2-40B4-BE49-F238E27FC236}">
                <a16:creationId xmlns:a16="http://schemas.microsoft.com/office/drawing/2014/main" id="{C2E39A5D-50B1-4D0B-B5ED-C40FB5B1E23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23"/>
            </a:avLst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FF8B045-6B47-433C-A787-7BD4A3309F0D}"/>
              </a:ext>
            </a:extLst>
          </p:cNvPr>
          <p:cNvSpPr txBox="1"/>
          <p:nvPr/>
        </p:nvSpPr>
        <p:spPr>
          <a:xfrm>
            <a:off x="4217418" y="3732501"/>
            <a:ext cx="3527854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00B05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চর্বি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জাতীয় খাদ্য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A98F9DE-E112-4617-A27B-BC6AA26FB109}"/>
              </a:ext>
            </a:extLst>
          </p:cNvPr>
          <p:cNvSpPr txBox="1"/>
          <p:nvPr/>
        </p:nvSpPr>
        <p:spPr>
          <a:xfrm>
            <a:off x="3716264" y="2231688"/>
            <a:ext cx="4165424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 কী কী খাদ্য দেখতে পাচ্ছ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67CB36D-1577-4FCD-A163-A461FE0324F6}"/>
              </a:ext>
            </a:extLst>
          </p:cNvPr>
          <p:cNvSpPr txBox="1"/>
          <p:nvPr/>
        </p:nvSpPr>
        <p:spPr>
          <a:xfrm>
            <a:off x="4136737" y="2982701"/>
            <a:ext cx="3879329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এগুলো কী জাতীয় খাদ্য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03A7BF53-C948-4963-B662-7384DEAD196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808" t="13333" r="13594" b="11111"/>
          <a:stretch/>
        </p:blipFill>
        <p:spPr>
          <a:xfrm>
            <a:off x="8839865" y="152402"/>
            <a:ext cx="2121514" cy="138316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0DA7AD5-4156-446F-8E92-3A6B02F2C72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3734" y="152401"/>
            <a:ext cx="1923629" cy="153863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CABA4CD-4FC5-4230-9FD4-22481817A23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000" t="9681" r="21200" b="4367"/>
          <a:stretch/>
        </p:blipFill>
        <p:spPr>
          <a:xfrm>
            <a:off x="709669" y="2431396"/>
            <a:ext cx="1724102" cy="151874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AC3DEEE-9515-4D5B-8C61-834B8F3CAD8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682" r="13990"/>
          <a:stretch/>
        </p:blipFill>
        <p:spPr>
          <a:xfrm>
            <a:off x="10244667" y="1816131"/>
            <a:ext cx="1743078" cy="180691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B91086A-71B0-4431-8F2B-39E96431A52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90" t="16000" r="7553" b="11889"/>
          <a:stretch/>
        </p:blipFill>
        <p:spPr>
          <a:xfrm>
            <a:off x="5662652" y="187047"/>
            <a:ext cx="2376010" cy="140060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F758472-1CDB-4F39-B320-1B19604C135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288" r="13006"/>
          <a:stretch/>
        </p:blipFill>
        <p:spPr>
          <a:xfrm>
            <a:off x="639689" y="152401"/>
            <a:ext cx="1521286" cy="1587648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DF760242-438C-4594-AC3A-D67385362B83}"/>
              </a:ext>
            </a:extLst>
          </p:cNvPr>
          <p:cNvSpPr txBox="1"/>
          <p:nvPr/>
        </p:nvSpPr>
        <p:spPr>
          <a:xfrm>
            <a:off x="8356435" y="1657432"/>
            <a:ext cx="1738623" cy="545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পনির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6522F81-E261-4CC1-9D58-84B235D138B3}"/>
              </a:ext>
            </a:extLst>
          </p:cNvPr>
          <p:cNvSpPr txBox="1"/>
          <p:nvPr/>
        </p:nvSpPr>
        <p:spPr>
          <a:xfrm>
            <a:off x="457200" y="1740049"/>
            <a:ext cx="1738623" cy="545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দুধ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422772D-CE93-43DC-9D26-BA7A9B4E69D1}"/>
              </a:ext>
            </a:extLst>
          </p:cNvPr>
          <p:cNvSpPr txBox="1"/>
          <p:nvPr/>
        </p:nvSpPr>
        <p:spPr>
          <a:xfrm>
            <a:off x="3088694" y="1646567"/>
            <a:ext cx="1738623" cy="545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ঘি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E64185A-377D-461D-B7B4-83F7B0286553}"/>
              </a:ext>
            </a:extLst>
          </p:cNvPr>
          <p:cNvSpPr txBox="1"/>
          <p:nvPr/>
        </p:nvSpPr>
        <p:spPr>
          <a:xfrm>
            <a:off x="676416" y="3965905"/>
            <a:ext cx="2156115" cy="545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সয়াবিন তেল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10711F4-7A6F-4FE1-8B9B-5DA40AE5A74A}"/>
              </a:ext>
            </a:extLst>
          </p:cNvPr>
          <p:cNvSpPr txBox="1"/>
          <p:nvPr/>
        </p:nvSpPr>
        <p:spPr>
          <a:xfrm>
            <a:off x="9352484" y="3702666"/>
            <a:ext cx="2523110" cy="545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সরিষার তেল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5C8A8EA-08E8-4E21-AA0E-104F034212A4}"/>
              </a:ext>
            </a:extLst>
          </p:cNvPr>
          <p:cNvSpPr txBox="1"/>
          <p:nvPr/>
        </p:nvSpPr>
        <p:spPr>
          <a:xfrm>
            <a:off x="5981345" y="1601193"/>
            <a:ext cx="1738623" cy="545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মাখন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A3437C6-63FC-4B3E-A97F-0BA5B7A3112A}"/>
              </a:ext>
            </a:extLst>
          </p:cNvPr>
          <p:cNvSpPr txBox="1"/>
          <p:nvPr/>
        </p:nvSpPr>
        <p:spPr>
          <a:xfrm>
            <a:off x="478047" y="4624304"/>
            <a:ext cx="11235905" cy="1754326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চর্বি আমাদের শক্তি যোগায় এবং দেহ গরম রাখে। আমাদের দেহ গঠনেও চর্বির প্রয়োজন। দুধ, ঘি, মাখন, পনির প্রভৃতি খাদ্যে প্রচুর চর্বি রয়েছে। উদ্ভিদজাত তেলেও চর্বি রয়েছে যেমন- সয়াবিন তেল, সরিষার তেল, এবং নারিকেল তেল।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3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6" grpId="0"/>
      <p:bldP spid="37" grpId="0"/>
      <p:bldP spid="38" grpId="0"/>
      <p:bldP spid="39" grpId="0"/>
      <p:bldP spid="40" grpId="0"/>
      <p:bldP spid="41" grpId="0"/>
      <p:bldP spid="4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99205848-E46E-4210-9AB2-8A74AC48F1AF}"/>
              </a:ext>
            </a:extLst>
          </p:cNvPr>
          <p:cNvSpPr/>
          <p:nvPr/>
        </p:nvSpPr>
        <p:spPr>
          <a:xfrm>
            <a:off x="0" y="-31531"/>
            <a:ext cx="12192000" cy="6858000"/>
          </a:xfrm>
          <a:prstGeom prst="frame">
            <a:avLst>
              <a:gd name="adj1" fmla="val 1423"/>
            </a:avLst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Frame 21">
            <a:extLst>
              <a:ext uri="{FF2B5EF4-FFF2-40B4-BE49-F238E27FC236}">
                <a16:creationId xmlns:a16="http://schemas.microsoft.com/office/drawing/2014/main" id="{1EE8E64D-4EEB-448C-9FF1-DEECD3DF586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23"/>
            </a:avLst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07395C7-340C-4BC0-B6FB-4315AE9EC620}"/>
              </a:ext>
            </a:extLst>
          </p:cNvPr>
          <p:cNvSpPr txBox="1"/>
          <p:nvPr/>
        </p:nvSpPr>
        <p:spPr>
          <a:xfrm>
            <a:off x="6366931" y="2398350"/>
            <a:ext cx="5486401" cy="584775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এগুলো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ভিটামিন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লব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সমৃদ্ধ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2332D5F-C48C-4961-AADF-00BC324C75AD}"/>
              </a:ext>
            </a:extLst>
          </p:cNvPr>
          <p:cNvSpPr txBox="1"/>
          <p:nvPr/>
        </p:nvSpPr>
        <p:spPr>
          <a:xfrm>
            <a:off x="336618" y="5200471"/>
            <a:ext cx="11548768" cy="1323439"/>
          </a:xfrm>
          <a:prstGeom prst="rect">
            <a:avLst/>
          </a:prstGeom>
          <a:noFill/>
          <a:ln>
            <a:solidFill>
              <a:srgbClr val="0080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ভিটামিন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লবণ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দেহ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কর্মক্ষম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সুস্থ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শাকসবজিতে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প্রচুর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পরিমাণে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ভিটামিন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লবণ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B4F5929-817A-4683-9E00-977AD93E114F}"/>
              </a:ext>
            </a:extLst>
          </p:cNvPr>
          <p:cNvSpPr txBox="1"/>
          <p:nvPr/>
        </p:nvSpPr>
        <p:spPr>
          <a:xfrm>
            <a:off x="6398987" y="1382709"/>
            <a:ext cx="5486400" cy="646331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কী কী খাদ্য দেখতে পাচ্ছ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2FAF77F-9A43-4F8F-BA5F-3599149996C4}"/>
              </a:ext>
            </a:extLst>
          </p:cNvPr>
          <p:cNvSpPr txBox="1"/>
          <p:nvPr/>
        </p:nvSpPr>
        <p:spPr>
          <a:xfrm>
            <a:off x="6443132" y="3254021"/>
            <a:ext cx="5486400" cy="646331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প্রকার ফল এবং শাকসবজি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0AD7644-C3A3-4910-A057-2E657459F57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459" y="263266"/>
            <a:ext cx="5448584" cy="411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343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6" grpId="0" animBg="1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ame 14">
            <a:extLst>
              <a:ext uri="{FF2B5EF4-FFF2-40B4-BE49-F238E27FC236}">
                <a16:creationId xmlns:a16="http://schemas.microsoft.com/office/drawing/2014/main" id="{CDDE49B3-3CBE-4ABB-9EF5-A107B3B29ACE}"/>
              </a:ext>
            </a:extLst>
          </p:cNvPr>
          <p:cNvSpPr/>
          <p:nvPr/>
        </p:nvSpPr>
        <p:spPr>
          <a:xfrm>
            <a:off x="0" y="47296"/>
            <a:ext cx="12192000" cy="6858000"/>
          </a:xfrm>
          <a:prstGeom prst="frame">
            <a:avLst>
              <a:gd name="adj1" fmla="val 1423"/>
            </a:avLst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83656CF-69EF-4DE8-8DF5-C469C0412927}"/>
              </a:ext>
            </a:extLst>
          </p:cNvPr>
          <p:cNvSpPr txBox="1"/>
          <p:nvPr/>
        </p:nvSpPr>
        <p:spPr>
          <a:xfrm>
            <a:off x="838200" y="4965007"/>
            <a:ext cx="10744199" cy="1200329"/>
          </a:xfrm>
          <a:prstGeom prst="rect">
            <a:avLst/>
          </a:prstGeom>
          <a:noFill/>
          <a:ln w="12700">
            <a:solidFill>
              <a:srgbClr val="C000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সরাসরি পুষ্টি উপাদান নয় । তবে খাদ্য হজম এবং দেহে শোষণের জন্য পরিমাণমতো নিরাপদ পানি পান করা প্রয়োজন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4491919-A498-4F32-A6F4-5F546CD0A48F}"/>
              </a:ext>
            </a:extLst>
          </p:cNvPr>
          <p:cNvGrpSpPr/>
          <p:nvPr/>
        </p:nvGrpSpPr>
        <p:grpSpPr>
          <a:xfrm>
            <a:off x="8001000" y="2464475"/>
            <a:ext cx="2286000" cy="885014"/>
            <a:chOff x="3429000" y="3276600"/>
            <a:chExt cx="2286000" cy="885014"/>
          </a:xfrm>
        </p:grpSpPr>
        <p:sp>
          <p:nvSpPr>
            <p:cNvPr id="20" name="Flowchart: Extract 19">
              <a:extLst>
                <a:ext uri="{FF2B5EF4-FFF2-40B4-BE49-F238E27FC236}">
                  <a16:creationId xmlns:a16="http://schemas.microsoft.com/office/drawing/2014/main" id="{3F54C792-0597-42B0-AC66-A1B960FCF816}"/>
                </a:ext>
              </a:extLst>
            </p:cNvPr>
            <p:cNvSpPr/>
            <p:nvPr/>
          </p:nvSpPr>
          <p:spPr>
            <a:xfrm>
              <a:off x="3429000" y="3276600"/>
              <a:ext cx="2286000" cy="838200"/>
            </a:xfrm>
            <a:prstGeom prst="flowChartExtra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7DE8CF0-6EA1-4A2E-83BC-18D753778531}"/>
                </a:ext>
              </a:extLst>
            </p:cNvPr>
            <p:cNvSpPr txBox="1"/>
            <p:nvPr/>
          </p:nvSpPr>
          <p:spPr>
            <a:xfrm>
              <a:off x="3581400" y="3515283"/>
              <a:ext cx="1981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পানি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9" name="Picture 2">
            <a:extLst>
              <a:ext uri="{FF2B5EF4-FFF2-40B4-BE49-F238E27FC236}">
                <a16:creationId xmlns:a16="http://schemas.microsoft.com/office/drawing/2014/main" id="{A06A2F97-A15C-49F6-8A2B-D96450BDA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96117" y="575734"/>
            <a:ext cx="5924816" cy="4148666"/>
          </a:xfrm>
          <a:prstGeom prst="ellipse">
            <a:avLst/>
          </a:prstGeom>
          <a:noFill/>
          <a:ln>
            <a:solidFill>
              <a:schemeClr val="tx1"/>
            </a:solidFill>
            <a:prstDash val="lgDashDot"/>
          </a:ln>
          <a:effectLst/>
        </p:spPr>
      </p:pic>
    </p:spTree>
    <p:extLst>
      <p:ext uri="{BB962C8B-B14F-4D97-AF65-F5344CB8AC3E}">
        <p14:creationId xmlns:p14="http://schemas.microsoft.com/office/powerpoint/2010/main" val="29242305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CDDE49B3-3CBE-4ABB-9EF5-A107B3B29ACE}"/>
              </a:ext>
            </a:extLst>
          </p:cNvPr>
          <p:cNvSpPr/>
          <p:nvPr/>
        </p:nvSpPr>
        <p:spPr>
          <a:xfrm>
            <a:off x="0" y="0"/>
            <a:ext cx="12192000" cy="6905296"/>
          </a:xfrm>
          <a:prstGeom prst="frame">
            <a:avLst>
              <a:gd name="adj1" fmla="val 1423"/>
            </a:avLst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21481" y="1091474"/>
            <a:ext cx="11349038" cy="2083526"/>
            <a:chOff x="407963" y="1040674"/>
            <a:chExt cx="11349038" cy="2083526"/>
          </a:xfrm>
        </p:grpSpPr>
        <p:pic>
          <p:nvPicPr>
            <p:cNvPr id="7" name="Picture 2" descr="F:\HOBIGONJ PTI\ICT-2014\Primary text book\Image Book\Science\science-3_2013_Extracted_Images\page41output.jpg">
              <a:extLst>
                <a:ext uri="{FF2B5EF4-FFF2-40B4-BE49-F238E27FC236}">
                  <a16:creationId xmlns:a16="http://schemas.microsoft.com/office/drawing/2014/main" id="{3238D500-B9E4-4F73-92ED-A99D34960C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 l="13791" t="61111" r="60414" b="24222"/>
            <a:stretch>
              <a:fillRect/>
            </a:stretch>
          </p:blipFill>
          <p:spPr bwMode="auto">
            <a:xfrm>
              <a:off x="407963" y="1040674"/>
              <a:ext cx="2433638" cy="2083526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ot"/>
            </a:ln>
          </p:spPr>
        </p:pic>
        <p:pic>
          <p:nvPicPr>
            <p:cNvPr id="8" name="Picture 2" descr="F:\HOBIGONJ PTI\ICT-2014\Primary text book\Image Book\Science\science-3_2013_Extracted_Images\page41output.jpg">
              <a:extLst>
                <a:ext uri="{FF2B5EF4-FFF2-40B4-BE49-F238E27FC236}">
                  <a16:creationId xmlns:a16="http://schemas.microsoft.com/office/drawing/2014/main" id="{66A533AB-1709-49A1-853C-2856A80C02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 l="41060" t="61556" r="34620" b="25111"/>
            <a:stretch>
              <a:fillRect/>
            </a:stretch>
          </p:blipFill>
          <p:spPr bwMode="auto">
            <a:xfrm>
              <a:off x="3146401" y="1115292"/>
              <a:ext cx="2568599" cy="2008908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ot"/>
            </a:ln>
          </p:spPr>
        </p:pic>
        <p:pic>
          <p:nvPicPr>
            <p:cNvPr id="9" name="Picture 2" descr="F:\HOBIGONJ PTI\ICT-2014\Primary text book\Image Book\Science\science-3_2013_Extracted_Images\page41output.jpg">
              <a:extLst>
                <a:ext uri="{FF2B5EF4-FFF2-40B4-BE49-F238E27FC236}">
                  <a16:creationId xmlns:a16="http://schemas.microsoft.com/office/drawing/2014/main" id="{4DD5B104-557D-435A-9194-0230E64116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 l="64643" t="59910" r="15458" b="23333"/>
            <a:stretch>
              <a:fillRect/>
            </a:stretch>
          </p:blipFill>
          <p:spPr bwMode="auto">
            <a:xfrm>
              <a:off x="6019800" y="1107131"/>
              <a:ext cx="2667000" cy="2017069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ot"/>
            </a:ln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1B7FBB1-308F-4055-B200-1441DEFA43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91600" y="1125843"/>
              <a:ext cx="2765401" cy="1964614"/>
            </a:xfrm>
            <a:prstGeom prst="rect">
              <a:avLst/>
            </a:prstGeom>
            <a:ln>
              <a:solidFill>
                <a:schemeClr val="tx1"/>
              </a:solidFill>
              <a:prstDash val="sysDot"/>
            </a:ln>
          </p:spPr>
        </p:pic>
      </p:grp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AB9F4621-E1C8-445D-9461-FE925AE630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2956054"/>
              </p:ext>
            </p:extLst>
          </p:nvPr>
        </p:nvGraphicFramePr>
        <p:xfrm>
          <a:off x="381001" y="4345640"/>
          <a:ext cx="11376000" cy="228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6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59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147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পুষ্টি</a:t>
                      </a:r>
                      <a:r>
                        <a:rPr lang="en-US" sz="32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উপাদান</a:t>
                      </a:r>
                      <a:r>
                        <a:rPr lang="en-US" sz="32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GB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     </a:t>
                      </a:r>
                      <a:r>
                        <a:rPr lang="bn-BD" dirty="0">
                          <a:solidFill>
                            <a:srgbClr val="7030A0"/>
                          </a:solidFill>
                        </a:rPr>
                        <a:t>   </a:t>
                      </a:r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কাজ</a:t>
                      </a:r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GB" sz="3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59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219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360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9243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A1EBA5E4-44CB-4661-B05B-3DEC7035CC04}"/>
              </a:ext>
            </a:extLst>
          </p:cNvPr>
          <p:cNvSpPr txBox="1"/>
          <p:nvPr/>
        </p:nvSpPr>
        <p:spPr>
          <a:xfrm>
            <a:off x="381000" y="3439180"/>
            <a:ext cx="11349038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ছকের মত একটি ছক তৈরি কর এবং ছবিগুলো দেখে পুষ্টি উপাদানের নাম ও তাদের কাজ লেখ।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74D22C-9EFD-47B3-BB0A-943B13924458}"/>
              </a:ext>
            </a:extLst>
          </p:cNvPr>
          <p:cNvSpPr txBox="1"/>
          <p:nvPr/>
        </p:nvSpPr>
        <p:spPr>
          <a:xfrm>
            <a:off x="381000" y="173653"/>
            <a:ext cx="2460601" cy="584775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E6EF76-DAF9-485B-98B8-E3D1EFFC50FD}"/>
              </a:ext>
            </a:extLst>
          </p:cNvPr>
          <p:cNvSpPr txBox="1"/>
          <p:nvPr/>
        </p:nvSpPr>
        <p:spPr>
          <a:xfrm>
            <a:off x="8975188" y="233937"/>
            <a:ext cx="2754850" cy="584775"/>
          </a:xfrm>
          <a:prstGeom prst="rect">
            <a:avLst/>
          </a:prstGeom>
          <a:noFill/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bn-BD" sz="3200" dirty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৫মিনিট</a:t>
            </a:r>
            <a:endParaRPr lang="en-US" sz="3200" dirty="0">
              <a:solidFill>
                <a:srgbClr val="CC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 descr="C:\WINDOWS\Application Data\Microsoft\Media Catalog\Downloaded Clips\cl5d\j0234752.gif">
            <a:extLst>
              <a:ext uri="{FF2B5EF4-FFF2-40B4-BE49-F238E27FC236}">
                <a16:creationId xmlns:a16="http://schemas.microsoft.com/office/drawing/2014/main" id="{68708584-814E-4CF5-B724-CA8FE3B1DAF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0"/>
            <a:ext cx="1332914" cy="1066799"/>
          </a:xfrm>
          <a:prstGeom prst="rect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4103114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>
            <a:extLst>
              <a:ext uri="{FF2B5EF4-FFF2-40B4-BE49-F238E27FC236}">
                <a16:creationId xmlns:a16="http://schemas.microsoft.com/office/drawing/2014/main" id="{A6B9EB55-BCB9-4650-B97A-5EB1C731B92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23"/>
            </a:avLst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 descr="C:\Users\ATAUR RAHMAN\Desktop\KHADDO 3\IMG_20150606_085659.jpg">
            <a:extLst>
              <a:ext uri="{FF2B5EF4-FFF2-40B4-BE49-F238E27FC236}">
                <a16:creationId xmlns:a16="http://schemas.microsoft.com/office/drawing/2014/main" id="{CD4E5AFE-3572-470A-858F-ADBFCF5F0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5556" t="31111" r="14444" b="28889"/>
          <a:stretch>
            <a:fillRect/>
          </a:stretch>
        </p:blipFill>
        <p:spPr bwMode="auto">
          <a:xfrm>
            <a:off x="2743200" y="2073878"/>
            <a:ext cx="6019800" cy="3166989"/>
          </a:xfrm>
          <a:prstGeom prst="snip2DiagRect">
            <a:avLst/>
          </a:prstGeom>
          <a:noFill/>
          <a:ln w="57150">
            <a:solidFill>
              <a:srgbClr val="FF0000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50E8FF1-96AA-4118-9B55-E5DA0F2906FA}"/>
              </a:ext>
            </a:extLst>
          </p:cNvPr>
          <p:cNvSpPr txBox="1"/>
          <p:nvPr/>
        </p:nvSpPr>
        <p:spPr>
          <a:xfrm>
            <a:off x="609600" y="5596955"/>
            <a:ext cx="1082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990000"/>
                </a:solidFill>
                <a:latin typeface="NikoshBAN" pitchFamily="2" charset="0"/>
                <a:cs typeface="NikoshBAN" pitchFamily="2" charset="0"/>
              </a:rPr>
              <a:t>তোমাদের প্রাথমিক বিজ্ঞান বইয়ের ৪৩, ৪৪ ও ৪৫ নং পৃষ্ঠা খুলে নিরবে পড়।  </a:t>
            </a:r>
            <a:endParaRPr lang="en-US" sz="3600" dirty="0">
              <a:solidFill>
                <a:srgbClr val="99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6753F2-84E0-4C63-B8F8-377CF6535F93}"/>
              </a:ext>
            </a:extLst>
          </p:cNvPr>
          <p:cNvSpPr txBox="1"/>
          <p:nvPr/>
        </p:nvSpPr>
        <p:spPr>
          <a:xfrm>
            <a:off x="2743200" y="449353"/>
            <a:ext cx="6019799" cy="1295400"/>
          </a:xfrm>
          <a:prstGeom prst="rect">
            <a:avLst/>
          </a:prstGeom>
          <a:noFill/>
        </p:spPr>
        <p:txBody>
          <a:bodyPr wrap="square" rtlCol="0">
            <a:prstTxWarp prst="textChevron">
              <a:avLst>
                <a:gd name="adj" fmla="val 34412"/>
              </a:avLst>
            </a:prstTxWarp>
            <a:spAutoFit/>
          </a:bodyPr>
          <a:lstStyle/>
          <a:p>
            <a:pPr algn="ctr"/>
            <a:r>
              <a:rPr lang="bn-BD" sz="40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পাঠ্য বইয়ের সাথে সমন্বয় সাধন </a:t>
            </a:r>
            <a:endParaRPr lang="en-US" sz="40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0257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8065885B-3CE0-490F-B7D3-D03F5B06FC95}"/>
              </a:ext>
            </a:extLst>
          </p:cNvPr>
          <p:cNvSpPr/>
          <p:nvPr/>
        </p:nvSpPr>
        <p:spPr>
          <a:xfrm>
            <a:off x="0" y="47296"/>
            <a:ext cx="12192000" cy="6858000"/>
          </a:xfrm>
          <a:prstGeom prst="frame">
            <a:avLst>
              <a:gd name="adj1" fmla="val 1423"/>
            </a:avLst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9DDC1D-A4C6-4119-B464-BEE773C73053}"/>
              </a:ext>
            </a:extLst>
          </p:cNvPr>
          <p:cNvSpPr txBox="1"/>
          <p:nvPr/>
        </p:nvSpPr>
        <p:spPr>
          <a:xfrm>
            <a:off x="342900" y="302470"/>
            <a:ext cx="3429000" cy="646331"/>
          </a:xfrm>
          <a:prstGeom prst="rect">
            <a:avLst/>
          </a:prstGeom>
          <a:noFill/>
          <a:ln>
            <a:solidFill>
              <a:srgbClr val="C000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বোর্ডে এসে উত্তর লিখ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A813C2-462B-4EC9-84D2-774267FD3030}"/>
              </a:ext>
            </a:extLst>
          </p:cNvPr>
          <p:cNvSpPr txBox="1"/>
          <p:nvPr/>
        </p:nvSpPr>
        <p:spPr>
          <a:xfrm>
            <a:off x="457200" y="1134456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(১) যেসব দ্রব্য আমাদের পুষ্টি সাধন করে তাকে কী বলে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D330A6-5ADE-43A8-A960-7638EAE8DC27}"/>
              </a:ext>
            </a:extLst>
          </p:cNvPr>
          <p:cNvSpPr txBox="1"/>
          <p:nvPr/>
        </p:nvSpPr>
        <p:spPr>
          <a:xfrm>
            <a:off x="2590800" y="1810076"/>
            <a:ext cx="152400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(ক) আমিষ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E0549C-E709-4527-841F-5252EED23A07}"/>
              </a:ext>
            </a:extLst>
          </p:cNvPr>
          <p:cNvSpPr txBox="1"/>
          <p:nvPr/>
        </p:nvSpPr>
        <p:spPr>
          <a:xfrm>
            <a:off x="5181600" y="1810076"/>
            <a:ext cx="152400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(খ) ফলমূল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D2246A-633F-4371-8B64-ECEADE455F97}"/>
              </a:ext>
            </a:extLst>
          </p:cNvPr>
          <p:cNvSpPr txBox="1"/>
          <p:nvPr/>
        </p:nvSpPr>
        <p:spPr>
          <a:xfrm>
            <a:off x="2590800" y="2419676"/>
            <a:ext cx="152400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(গ) খাদ্য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69BEB8-4EE4-4FC5-8681-14A50AD662B8}"/>
              </a:ext>
            </a:extLst>
          </p:cNvPr>
          <p:cNvSpPr txBox="1"/>
          <p:nvPr/>
        </p:nvSpPr>
        <p:spPr>
          <a:xfrm>
            <a:off x="5181600" y="2419676"/>
            <a:ext cx="152400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(ঘ) পানি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93E4EE-2DBC-414F-9855-FE5F2BE5D2B6}"/>
              </a:ext>
            </a:extLst>
          </p:cNvPr>
          <p:cNvSpPr txBox="1"/>
          <p:nvPr/>
        </p:nvSpPr>
        <p:spPr>
          <a:xfrm>
            <a:off x="457200" y="2963256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(২) আমিষ জাতীয় খাবার হলো---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D58A24-AE2B-48BD-B894-D967165265C7}"/>
              </a:ext>
            </a:extLst>
          </p:cNvPr>
          <p:cNvSpPr txBox="1"/>
          <p:nvPr/>
        </p:nvSpPr>
        <p:spPr>
          <a:xfrm>
            <a:off x="2590800" y="3555829"/>
            <a:ext cx="160020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chemeClr val="bg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(ক) তৈল  </a:t>
            </a:r>
            <a:endParaRPr lang="en-US" sz="2800" dirty="0">
              <a:solidFill>
                <a:schemeClr val="bg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98C74D-BD34-45D1-948F-30EEFA993FCC}"/>
              </a:ext>
            </a:extLst>
          </p:cNvPr>
          <p:cNvSpPr txBox="1"/>
          <p:nvPr/>
        </p:nvSpPr>
        <p:spPr>
          <a:xfrm>
            <a:off x="5181600" y="3638876"/>
            <a:ext cx="160020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chemeClr val="bg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(খ) আলু  </a:t>
            </a:r>
            <a:endParaRPr lang="en-US" sz="2800" dirty="0">
              <a:solidFill>
                <a:schemeClr val="bg1">
                  <a:lumMod val="75000"/>
                  <a:lumOff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607F99-2EA4-4D30-97D3-1E8E6E425B8F}"/>
              </a:ext>
            </a:extLst>
          </p:cNvPr>
          <p:cNvSpPr txBox="1"/>
          <p:nvPr/>
        </p:nvSpPr>
        <p:spPr>
          <a:xfrm>
            <a:off x="2590800" y="4248476"/>
            <a:ext cx="160020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chemeClr val="bg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(গ) ভাত   </a:t>
            </a:r>
            <a:endParaRPr lang="en-US" sz="2800" dirty="0">
              <a:solidFill>
                <a:schemeClr val="bg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F4DB842-454F-48CC-85C0-77E992884CAA}"/>
              </a:ext>
            </a:extLst>
          </p:cNvPr>
          <p:cNvSpPr txBox="1"/>
          <p:nvPr/>
        </p:nvSpPr>
        <p:spPr>
          <a:xfrm>
            <a:off x="5181600" y="4286576"/>
            <a:ext cx="160020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chemeClr val="bg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(ঘ) মাছ   </a:t>
            </a:r>
            <a:endParaRPr lang="en-US" sz="2800" dirty="0">
              <a:solidFill>
                <a:schemeClr val="bg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39AAD63-5B27-46A1-83EE-AC1ED1544C31}"/>
              </a:ext>
            </a:extLst>
          </p:cNvPr>
          <p:cNvSpPr txBox="1"/>
          <p:nvPr/>
        </p:nvSpPr>
        <p:spPr>
          <a:xfrm>
            <a:off x="457200" y="4734965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(৩) শর্করা জাতীয় খাদ্য কোনটি ?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52BA277-9284-4C9F-8BBF-419E77292126}"/>
              </a:ext>
            </a:extLst>
          </p:cNvPr>
          <p:cNvSpPr txBox="1"/>
          <p:nvPr/>
        </p:nvSpPr>
        <p:spPr>
          <a:xfrm>
            <a:off x="2607212" y="5381296"/>
            <a:ext cx="167640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chemeClr val="bg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(ক) মাছ   </a:t>
            </a:r>
            <a:endParaRPr lang="en-US" sz="2800" dirty="0">
              <a:solidFill>
                <a:schemeClr val="bg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F1FCE0C-4E25-4D0D-83B4-CA57505A2F93}"/>
              </a:ext>
            </a:extLst>
          </p:cNvPr>
          <p:cNvSpPr txBox="1"/>
          <p:nvPr/>
        </p:nvSpPr>
        <p:spPr>
          <a:xfrm>
            <a:off x="5105400" y="5440323"/>
            <a:ext cx="167640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chemeClr val="bg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(খ) মাংস   </a:t>
            </a:r>
            <a:endParaRPr lang="en-US" sz="2800" dirty="0">
              <a:solidFill>
                <a:schemeClr val="bg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4570E14-B08B-4A5F-9782-F7F2295EF8D4}"/>
              </a:ext>
            </a:extLst>
          </p:cNvPr>
          <p:cNvSpPr txBox="1"/>
          <p:nvPr/>
        </p:nvSpPr>
        <p:spPr>
          <a:xfrm>
            <a:off x="2594317" y="6037212"/>
            <a:ext cx="167640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chemeClr val="bg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(গ</a:t>
            </a:r>
            <a:r>
              <a:rPr lang="bn-BD" sz="2800" dirty="0">
                <a:solidFill>
                  <a:schemeClr val="bg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) ধান    </a:t>
            </a:r>
            <a:endParaRPr lang="en-US" sz="2800" dirty="0">
              <a:solidFill>
                <a:schemeClr val="bg1">
                  <a:lumMod val="65000"/>
                  <a:lumOff val="3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55E0288-FFFA-4DAF-B2D2-321657B9DC4F}"/>
              </a:ext>
            </a:extLst>
          </p:cNvPr>
          <p:cNvSpPr txBox="1"/>
          <p:nvPr/>
        </p:nvSpPr>
        <p:spPr>
          <a:xfrm>
            <a:off x="5105400" y="6062426"/>
            <a:ext cx="167640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chemeClr val="bg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(ঘ) কলা    </a:t>
            </a:r>
            <a:endParaRPr lang="en-US" sz="2800" dirty="0">
              <a:solidFill>
                <a:schemeClr val="bg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7E8577C-6086-457A-B801-B427E8E760B0}"/>
              </a:ext>
            </a:extLst>
          </p:cNvPr>
          <p:cNvSpPr txBox="1"/>
          <p:nvPr/>
        </p:nvSpPr>
        <p:spPr>
          <a:xfrm>
            <a:off x="8550811" y="302470"/>
            <a:ext cx="3247294" cy="646331"/>
          </a:xfrm>
          <a:prstGeom prst="rect">
            <a:avLst/>
          </a:prstGeom>
          <a:noFill/>
          <a:ln>
            <a:solidFill>
              <a:srgbClr val="CC3300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481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2" grpId="0" animBg="1"/>
      <p:bldP spid="13" grpId="0" animBg="1"/>
      <p:bldP spid="14" grpId="0" animBg="1"/>
      <p:bldP spid="18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4E6E1682-940E-4C5D-B79A-4E5E374E696D}"/>
              </a:ext>
            </a:extLst>
          </p:cNvPr>
          <p:cNvSpPr/>
          <p:nvPr/>
        </p:nvSpPr>
        <p:spPr>
          <a:xfrm>
            <a:off x="1" y="0"/>
            <a:ext cx="12191999" cy="6858000"/>
          </a:xfrm>
          <a:prstGeom prst="frame">
            <a:avLst>
              <a:gd name="adj1" fmla="val 1423"/>
            </a:avLst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813155-DFA0-4BDE-B72E-7AAB2ED46BA2}"/>
              </a:ext>
            </a:extLst>
          </p:cNvPr>
          <p:cNvSpPr/>
          <p:nvPr/>
        </p:nvSpPr>
        <p:spPr>
          <a:xfrm>
            <a:off x="402180" y="152400"/>
            <a:ext cx="11485020" cy="1219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B004BD-9F0E-49F3-BC1A-2C7A2B590D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764" t="19288" r="16000" b="31020"/>
          <a:stretch>
            <a:fillRect/>
          </a:stretch>
        </p:blipFill>
        <p:spPr>
          <a:xfrm>
            <a:off x="4711090" y="209988"/>
            <a:ext cx="3962399" cy="914399"/>
          </a:xfrm>
          <a:custGeom>
            <a:avLst/>
            <a:gdLst/>
            <a:ahLst/>
            <a:cxnLst/>
            <a:rect l="l" t="t" r="r" b="b"/>
            <a:pathLst>
              <a:path w="2790305" h="797544">
                <a:moveTo>
                  <a:pt x="954224" y="652058"/>
                </a:moveTo>
                <a:cubicBezTo>
                  <a:pt x="969964" y="652058"/>
                  <a:pt x="983409" y="656878"/>
                  <a:pt x="994559" y="666519"/>
                </a:cubicBezTo>
                <a:cubicBezTo>
                  <a:pt x="1005708" y="676160"/>
                  <a:pt x="1011283" y="688283"/>
                  <a:pt x="1011283" y="702890"/>
                </a:cubicBezTo>
                <a:cubicBezTo>
                  <a:pt x="1011283" y="716329"/>
                  <a:pt x="1005708" y="728161"/>
                  <a:pt x="994559" y="738385"/>
                </a:cubicBezTo>
                <a:cubicBezTo>
                  <a:pt x="983409" y="748611"/>
                  <a:pt x="969964" y="753723"/>
                  <a:pt x="954224" y="753723"/>
                </a:cubicBezTo>
                <a:cubicBezTo>
                  <a:pt x="938483" y="753723"/>
                  <a:pt x="925038" y="748611"/>
                  <a:pt x="913888" y="738385"/>
                </a:cubicBezTo>
                <a:cubicBezTo>
                  <a:pt x="902739" y="728161"/>
                  <a:pt x="897164" y="716329"/>
                  <a:pt x="897164" y="702890"/>
                </a:cubicBezTo>
                <a:cubicBezTo>
                  <a:pt x="897164" y="688283"/>
                  <a:pt x="902739" y="676160"/>
                  <a:pt x="913888" y="666519"/>
                </a:cubicBezTo>
                <a:cubicBezTo>
                  <a:pt x="925038" y="656878"/>
                  <a:pt x="938483" y="652058"/>
                  <a:pt x="954224" y="652058"/>
                </a:cubicBezTo>
                <a:close/>
                <a:moveTo>
                  <a:pt x="1130321" y="397896"/>
                </a:moveTo>
                <a:cubicBezTo>
                  <a:pt x="1094904" y="409581"/>
                  <a:pt x="1058996" y="423604"/>
                  <a:pt x="1022597" y="439964"/>
                </a:cubicBezTo>
                <a:cubicBezTo>
                  <a:pt x="986197" y="456324"/>
                  <a:pt x="947993" y="476481"/>
                  <a:pt x="907986" y="500437"/>
                </a:cubicBezTo>
                <a:cubicBezTo>
                  <a:pt x="1007020" y="537247"/>
                  <a:pt x="1081132" y="593338"/>
                  <a:pt x="1130321" y="668710"/>
                </a:cubicBezTo>
                <a:cubicBezTo>
                  <a:pt x="1130321" y="578439"/>
                  <a:pt x="1130321" y="488167"/>
                  <a:pt x="1130321" y="397896"/>
                </a:cubicBezTo>
                <a:close/>
                <a:moveTo>
                  <a:pt x="1610338" y="366344"/>
                </a:moveTo>
                <a:cubicBezTo>
                  <a:pt x="1610338" y="461874"/>
                  <a:pt x="1610338" y="557404"/>
                  <a:pt x="1610338" y="652934"/>
                </a:cubicBezTo>
                <a:cubicBezTo>
                  <a:pt x="1610338" y="672216"/>
                  <a:pt x="1618536" y="681856"/>
                  <a:pt x="1634932" y="681856"/>
                </a:cubicBezTo>
                <a:cubicBezTo>
                  <a:pt x="1665758" y="681856"/>
                  <a:pt x="1701174" y="660530"/>
                  <a:pt x="1741181" y="617878"/>
                </a:cubicBezTo>
                <a:cubicBezTo>
                  <a:pt x="1781844" y="575225"/>
                  <a:pt x="1802176" y="540168"/>
                  <a:pt x="1802176" y="512707"/>
                </a:cubicBezTo>
                <a:cubicBezTo>
                  <a:pt x="1802176" y="499268"/>
                  <a:pt x="1800864" y="491965"/>
                  <a:pt x="1798240" y="490796"/>
                </a:cubicBezTo>
                <a:cubicBezTo>
                  <a:pt x="1711012" y="466257"/>
                  <a:pt x="1648377" y="424773"/>
                  <a:pt x="1610338" y="366344"/>
                </a:cubicBezTo>
                <a:close/>
                <a:moveTo>
                  <a:pt x="2165603" y="314636"/>
                </a:moveTo>
                <a:cubicBezTo>
                  <a:pt x="2176097" y="318141"/>
                  <a:pt x="2186590" y="321647"/>
                  <a:pt x="2197084" y="325153"/>
                </a:cubicBezTo>
                <a:cubicBezTo>
                  <a:pt x="2220039" y="373648"/>
                  <a:pt x="2241191" y="415278"/>
                  <a:pt x="2260538" y="450043"/>
                </a:cubicBezTo>
                <a:cubicBezTo>
                  <a:pt x="2279886" y="484807"/>
                  <a:pt x="2295791" y="510078"/>
                  <a:pt x="2308252" y="525853"/>
                </a:cubicBezTo>
                <a:cubicBezTo>
                  <a:pt x="2365311" y="600057"/>
                  <a:pt x="2433848" y="637159"/>
                  <a:pt x="2513862" y="637159"/>
                </a:cubicBezTo>
                <a:cubicBezTo>
                  <a:pt x="2552558" y="637159"/>
                  <a:pt x="2590597" y="623720"/>
                  <a:pt x="2627981" y="596843"/>
                </a:cubicBezTo>
                <a:cubicBezTo>
                  <a:pt x="2659462" y="569382"/>
                  <a:pt x="2675203" y="538707"/>
                  <a:pt x="2675203" y="504819"/>
                </a:cubicBezTo>
                <a:cubicBezTo>
                  <a:pt x="2675203" y="477358"/>
                  <a:pt x="2666677" y="453110"/>
                  <a:pt x="2649624" y="432076"/>
                </a:cubicBezTo>
                <a:cubicBezTo>
                  <a:pt x="2629293" y="406952"/>
                  <a:pt x="2605354" y="394390"/>
                  <a:pt x="2577808" y="394390"/>
                </a:cubicBezTo>
                <a:cubicBezTo>
                  <a:pt x="2568626" y="394390"/>
                  <a:pt x="2555181" y="396435"/>
                  <a:pt x="2537473" y="400525"/>
                </a:cubicBezTo>
                <a:cubicBezTo>
                  <a:pt x="2552558" y="417469"/>
                  <a:pt x="2560100" y="436750"/>
                  <a:pt x="2560100" y="458369"/>
                </a:cubicBezTo>
                <a:cubicBezTo>
                  <a:pt x="2560100" y="505696"/>
                  <a:pt x="2530915" y="529359"/>
                  <a:pt x="2472543" y="529359"/>
                </a:cubicBezTo>
                <a:cubicBezTo>
                  <a:pt x="2443686" y="529359"/>
                  <a:pt x="2420731" y="520010"/>
                  <a:pt x="2403678" y="501313"/>
                </a:cubicBezTo>
                <a:cubicBezTo>
                  <a:pt x="2386627" y="482616"/>
                  <a:pt x="2378100" y="459829"/>
                  <a:pt x="2378100" y="432952"/>
                </a:cubicBezTo>
                <a:cubicBezTo>
                  <a:pt x="2378100" y="401986"/>
                  <a:pt x="2392201" y="376569"/>
                  <a:pt x="2420403" y="356704"/>
                </a:cubicBezTo>
                <a:cubicBezTo>
                  <a:pt x="2445325" y="338591"/>
                  <a:pt x="2475494" y="329535"/>
                  <a:pt x="2510911" y="329535"/>
                </a:cubicBezTo>
                <a:cubicBezTo>
                  <a:pt x="2541080" y="329535"/>
                  <a:pt x="2568954" y="335231"/>
                  <a:pt x="2594532" y="346625"/>
                </a:cubicBezTo>
                <a:cubicBezTo>
                  <a:pt x="2620111" y="358018"/>
                  <a:pt x="2643066" y="373940"/>
                  <a:pt x="2663397" y="394390"/>
                </a:cubicBezTo>
                <a:cubicBezTo>
                  <a:pt x="2682417" y="414840"/>
                  <a:pt x="2696846" y="437481"/>
                  <a:pt x="2706683" y="462313"/>
                </a:cubicBezTo>
                <a:cubicBezTo>
                  <a:pt x="2716522" y="487145"/>
                  <a:pt x="2721440" y="513291"/>
                  <a:pt x="2721440" y="540752"/>
                </a:cubicBezTo>
                <a:cubicBezTo>
                  <a:pt x="2721440" y="564708"/>
                  <a:pt x="2715702" y="587203"/>
                  <a:pt x="2704224" y="608237"/>
                </a:cubicBezTo>
                <a:cubicBezTo>
                  <a:pt x="2692747" y="629271"/>
                  <a:pt x="2677170" y="648260"/>
                  <a:pt x="2657494" y="665204"/>
                </a:cubicBezTo>
                <a:cubicBezTo>
                  <a:pt x="2614208" y="698508"/>
                  <a:pt x="2565347" y="715160"/>
                  <a:pt x="2510911" y="715160"/>
                </a:cubicBezTo>
                <a:cubicBezTo>
                  <a:pt x="2363344" y="715160"/>
                  <a:pt x="2248241" y="581652"/>
                  <a:pt x="2165603" y="314636"/>
                </a:cubicBezTo>
                <a:close/>
                <a:moveTo>
                  <a:pt x="237092" y="294478"/>
                </a:moveTo>
                <a:cubicBezTo>
                  <a:pt x="176097" y="294478"/>
                  <a:pt x="133139" y="316681"/>
                  <a:pt x="108216" y="361086"/>
                </a:cubicBezTo>
                <a:cubicBezTo>
                  <a:pt x="137730" y="361086"/>
                  <a:pt x="159209" y="369850"/>
                  <a:pt x="172654" y="387379"/>
                </a:cubicBezTo>
                <a:cubicBezTo>
                  <a:pt x="186099" y="404907"/>
                  <a:pt x="191182" y="426818"/>
                  <a:pt x="187903" y="453110"/>
                </a:cubicBezTo>
                <a:cubicBezTo>
                  <a:pt x="233157" y="412795"/>
                  <a:pt x="278411" y="372479"/>
                  <a:pt x="323665" y="332164"/>
                </a:cubicBezTo>
                <a:cubicBezTo>
                  <a:pt x="298086" y="307040"/>
                  <a:pt x="269229" y="294478"/>
                  <a:pt x="237092" y="294478"/>
                </a:cubicBezTo>
                <a:close/>
                <a:moveTo>
                  <a:pt x="790618" y="0"/>
                </a:moveTo>
                <a:cubicBezTo>
                  <a:pt x="907361" y="0"/>
                  <a:pt x="1018856" y="49080"/>
                  <a:pt x="1125104" y="147239"/>
                </a:cubicBezTo>
                <a:cubicBezTo>
                  <a:pt x="1128712" y="156003"/>
                  <a:pt x="1132319" y="164767"/>
                  <a:pt x="1135926" y="173532"/>
                </a:cubicBezTo>
                <a:cubicBezTo>
                  <a:pt x="1118218" y="159509"/>
                  <a:pt x="1098542" y="145632"/>
                  <a:pt x="1076899" y="131902"/>
                </a:cubicBezTo>
                <a:cubicBezTo>
                  <a:pt x="1055256" y="118171"/>
                  <a:pt x="1030661" y="104586"/>
                  <a:pt x="1003115" y="91148"/>
                </a:cubicBezTo>
                <a:cubicBezTo>
                  <a:pt x="978193" y="78294"/>
                  <a:pt x="952451" y="68945"/>
                  <a:pt x="925889" y="63102"/>
                </a:cubicBezTo>
                <a:cubicBezTo>
                  <a:pt x="899326" y="57260"/>
                  <a:pt x="871944" y="54338"/>
                  <a:pt x="843743" y="54338"/>
                </a:cubicBezTo>
                <a:cubicBezTo>
                  <a:pt x="802424" y="54338"/>
                  <a:pt x="760121" y="67192"/>
                  <a:pt x="716835" y="92901"/>
                </a:cubicBezTo>
                <a:cubicBezTo>
                  <a:pt x="668957" y="120946"/>
                  <a:pt x="643707" y="152205"/>
                  <a:pt x="641083" y="186678"/>
                </a:cubicBezTo>
                <a:cubicBezTo>
                  <a:pt x="648298" y="202161"/>
                  <a:pt x="655512" y="217645"/>
                  <a:pt x="662727" y="233128"/>
                </a:cubicBezTo>
                <a:cubicBezTo>
                  <a:pt x="674959" y="233128"/>
                  <a:pt x="687192" y="233128"/>
                  <a:pt x="699424" y="233128"/>
                </a:cubicBezTo>
                <a:cubicBezTo>
                  <a:pt x="707195" y="233128"/>
                  <a:pt x="714966" y="233128"/>
                  <a:pt x="722737" y="233128"/>
                </a:cubicBezTo>
                <a:cubicBezTo>
                  <a:pt x="881104" y="233128"/>
                  <a:pt x="1039470" y="233128"/>
                  <a:pt x="1197836" y="233128"/>
                </a:cubicBezTo>
                <a:cubicBezTo>
                  <a:pt x="1212387" y="233128"/>
                  <a:pt x="1226937" y="233128"/>
                  <a:pt x="1241488" y="233128"/>
                </a:cubicBezTo>
                <a:cubicBezTo>
                  <a:pt x="1275799" y="233128"/>
                  <a:pt x="1310109" y="233128"/>
                  <a:pt x="1344419" y="233128"/>
                </a:cubicBezTo>
                <a:cubicBezTo>
                  <a:pt x="1331630" y="222319"/>
                  <a:pt x="1318841" y="211510"/>
                  <a:pt x="1306052" y="200701"/>
                </a:cubicBezTo>
                <a:cubicBezTo>
                  <a:pt x="1291623" y="187846"/>
                  <a:pt x="1284409" y="174700"/>
                  <a:pt x="1284409" y="161262"/>
                </a:cubicBezTo>
                <a:cubicBezTo>
                  <a:pt x="1284409" y="121531"/>
                  <a:pt x="1309331" y="84137"/>
                  <a:pt x="1359176" y="49080"/>
                </a:cubicBezTo>
                <a:cubicBezTo>
                  <a:pt x="1407709" y="16360"/>
                  <a:pt x="1454603" y="0"/>
                  <a:pt x="1499857" y="0"/>
                </a:cubicBezTo>
                <a:cubicBezTo>
                  <a:pt x="1616599" y="0"/>
                  <a:pt x="1728094" y="49080"/>
                  <a:pt x="1834343" y="147239"/>
                </a:cubicBezTo>
                <a:cubicBezTo>
                  <a:pt x="1837950" y="156003"/>
                  <a:pt x="1841557" y="164767"/>
                  <a:pt x="1845164" y="173532"/>
                </a:cubicBezTo>
                <a:cubicBezTo>
                  <a:pt x="1827457" y="159509"/>
                  <a:pt x="1807781" y="145632"/>
                  <a:pt x="1786138" y="131902"/>
                </a:cubicBezTo>
                <a:cubicBezTo>
                  <a:pt x="1764495" y="118171"/>
                  <a:pt x="1739900" y="104586"/>
                  <a:pt x="1712354" y="91148"/>
                </a:cubicBezTo>
                <a:cubicBezTo>
                  <a:pt x="1687431" y="78294"/>
                  <a:pt x="1661689" y="68945"/>
                  <a:pt x="1635127" y="63102"/>
                </a:cubicBezTo>
                <a:cubicBezTo>
                  <a:pt x="1608565" y="57260"/>
                  <a:pt x="1581183" y="54338"/>
                  <a:pt x="1552981" y="54338"/>
                </a:cubicBezTo>
                <a:cubicBezTo>
                  <a:pt x="1511662" y="54338"/>
                  <a:pt x="1469360" y="67192"/>
                  <a:pt x="1426073" y="92901"/>
                </a:cubicBezTo>
                <a:cubicBezTo>
                  <a:pt x="1378196" y="120946"/>
                  <a:pt x="1352945" y="152205"/>
                  <a:pt x="1350322" y="186678"/>
                </a:cubicBezTo>
                <a:cubicBezTo>
                  <a:pt x="1357536" y="202161"/>
                  <a:pt x="1364751" y="217645"/>
                  <a:pt x="1371965" y="233128"/>
                </a:cubicBezTo>
                <a:cubicBezTo>
                  <a:pt x="1387149" y="233128"/>
                  <a:pt x="1402333" y="233128"/>
                  <a:pt x="1417517" y="233128"/>
                </a:cubicBezTo>
                <a:cubicBezTo>
                  <a:pt x="1422336" y="233128"/>
                  <a:pt x="1427156" y="233128"/>
                  <a:pt x="1431976" y="233128"/>
                </a:cubicBezTo>
                <a:cubicBezTo>
                  <a:pt x="1575090" y="233128"/>
                  <a:pt x="1718203" y="233128"/>
                  <a:pt x="1861317" y="233128"/>
                </a:cubicBezTo>
                <a:cubicBezTo>
                  <a:pt x="1871445" y="233128"/>
                  <a:pt x="1881572" y="233128"/>
                  <a:pt x="1891700" y="233128"/>
                </a:cubicBezTo>
                <a:cubicBezTo>
                  <a:pt x="1930433" y="233128"/>
                  <a:pt x="1969167" y="233128"/>
                  <a:pt x="2007901" y="233128"/>
                </a:cubicBezTo>
                <a:cubicBezTo>
                  <a:pt x="1995111" y="222319"/>
                  <a:pt x="1982322" y="211510"/>
                  <a:pt x="1969533" y="200701"/>
                </a:cubicBezTo>
                <a:cubicBezTo>
                  <a:pt x="1955104" y="187846"/>
                  <a:pt x="1947890" y="174700"/>
                  <a:pt x="1947890" y="161262"/>
                </a:cubicBezTo>
                <a:cubicBezTo>
                  <a:pt x="1947890" y="121531"/>
                  <a:pt x="1972812" y="84137"/>
                  <a:pt x="2022657" y="49080"/>
                </a:cubicBezTo>
                <a:cubicBezTo>
                  <a:pt x="2071191" y="16360"/>
                  <a:pt x="2118084" y="0"/>
                  <a:pt x="2163338" y="0"/>
                </a:cubicBezTo>
                <a:cubicBezTo>
                  <a:pt x="2280081" y="0"/>
                  <a:pt x="2391576" y="49080"/>
                  <a:pt x="2497824" y="147239"/>
                </a:cubicBezTo>
                <a:cubicBezTo>
                  <a:pt x="2501431" y="156003"/>
                  <a:pt x="2505039" y="164767"/>
                  <a:pt x="2508646" y="173532"/>
                </a:cubicBezTo>
                <a:cubicBezTo>
                  <a:pt x="2490938" y="159509"/>
                  <a:pt x="2471262" y="145632"/>
                  <a:pt x="2449619" y="131902"/>
                </a:cubicBezTo>
                <a:cubicBezTo>
                  <a:pt x="2427976" y="118171"/>
                  <a:pt x="2403381" y="104586"/>
                  <a:pt x="2375835" y="91148"/>
                </a:cubicBezTo>
                <a:cubicBezTo>
                  <a:pt x="2350913" y="78294"/>
                  <a:pt x="2325170" y="68945"/>
                  <a:pt x="2298608" y="63102"/>
                </a:cubicBezTo>
                <a:cubicBezTo>
                  <a:pt x="2272046" y="57260"/>
                  <a:pt x="2244664" y="54338"/>
                  <a:pt x="2216463" y="54338"/>
                </a:cubicBezTo>
                <a:cubicBezTo>
                  <a:pt x="2175144" y="54338"/>
                  <a:pt x="2132841" y="67192"/>
                  <a:pt x="2089554" y="92901"/>
                </a:cubicBezTo>
                <a:cubicBezTo>
                  <a:pt x="2041677" y="120946"/>
                  <a:pt x="2016427" y="152205"/>
                  <a:pt x="2013803" y="186678"/>
                </a:cubicBezTo>
                <a:cubicBezTo>
                  <a:pt x="2021018" y="202161"/>
                  <a:pt x="2028232" y="217645"/>
                  <a:pt x="2035446" y="233128"/>
                </a:cubicBezTo>
                <a:cubicBezTo>
                  <a:pt x="2048991" y="233128"/>
                  <a:pt x="2062535" y="233128"/>
                  <a:pt x="2076079" y="233128"/>
                </a:cubicBezTo>
                <a:cubicBezTo>
                  <a:pt x="2082538" y="233128"/>
                  <a:pt x="2088998" y="233128"/>
                  <a:pt x="2095457" y="233128"/>
                </a:cubicBezTo>
                <a:cubicBezTo>
                  <a:pt x="2307726" y="233128"/>
                  <a:pt x="2519994" y="233128"/>
                  <a:pt x="2732262" y="233128"/>
                </a:cubicBezTo>
                <a:cubicBezTo>
                  <a:pt x="2751610" y="249488"/>
                  <a:pt x="2770957" y="265848"/>
                  <a:pt x="2790305" y="282208"/>
                </a:cubicBezTo>
                <a:cubicBezTo>
                  <a:pt x="2577381" y="282208"/>
                  <a:pt x="2364457" y="282208"/>
                  <a:pt x="2151533" y="282208"/>
                </a:cubicBezTo>
                <a:cubicBezTo>
                  <a:pt x="2145729" y="282208"/>
                  <a:pt x="2139926" y="282208"/>
                  <a:pt x="2134122" y="282208"/>
                </a:cubicBezTo>
                <a:cubicBezTo>
                  <a:pt x="2107789" y="282208"/>
                  <a:pt x="2081455" y="282208"/>
                  <a:pt x="2055122" y="282208"/>
                </a:cubicBezTo>
                <a:cubicBezTo>
                  <a:pt x="2055122" y="453110"/>
                  <a:pt x="2055122" y="624012"/>
                  <a:pt x="2055122" y="794915"/>
                </a:cubicBezTo>
                <a:cubicBezTo>
                  <a:pt x="2036430" y="778555"/>
                  <a:pt x="2017738" y="762195"/>
                  <a:pt x="1999047" y="745835"/>
                </a:cubicBezTo>
                <a:cubicBezTo>
                  <a:pt x="1999047" y="591293"/>
                  <a:pt x="1999047" y="436750"/>
                  <a:pt x="1999047" y="282208"/>
                </a:cubicBezTo>
                <a:cubicBezTo>
                  <a:pt x="1981956" y="282208"/>
                  <a:pt x="1964866" y="282208"/>
                  <a:pt x="1947775" y="282208"/>
                </a:cubicBezTo>
                <a:cubicBezTo>
                  <a:pt x="1936992" y="282208"/>
                  <a:pt x="1926208" y="282208"/>
                  <a:pt x="1915425" y="282208"/>
                </a:cubicBezTo>
                <a:cubicBezTo>
                  <a:pt x="1813073" y="282208"/>
                  <a:pt x="1710722" y="282208"/>
                  <a:pt x="1608370" y="282208"/>
                </a:cubicBezTo>
                <a:cubicBezTo>
                  <a:pt x="1604435" y="330703"/>
                  <a:pt x="1651001" y="368097"/>
                  <a:pt x="1748067" y="394390"/>
                </a:cubicBezTo>
                <a:cubicBezTo>
                  <a:pt x="1843167" y="421267"/>
                  <a:pt x="1889404" y="454571"/>
                  <a:pt x="1886781" y="494302"/>
                </a:cubicBezTo>
                <a:cubicBezTo>
                  <a:pt x="1886781" y="542797"/>
                  <a:pt x="1861202" y="596259"/>
                  <a:pt x="1810046" y="654687"/>
                </a:cubicBezTo>
                <a:cubicBezTo>
                  <a:pt x="1756922" y="716621"/>
                  <a:pt x="1703142" y="747588"/>
                  <a:pt x="1648705" y="747588"/>
                </a:cubicBezTo>
                <a:cubicBezTo>
                  <a:pt x="1629030" y="747588"/>
                  <a:pt x="1608370" y="737071"/>
                  <a:pt x="1586727" y="716037"/>
                </a:cubicBezTo>
                <a:cubicBezTo>
                  <a:pt x="1566396" y="693834"/>
                  <a:pt x="1556230" y="673092"/>
                  <a:pt x="1556230" y="653811"/>
                </a:cubicBezTo>
                <a:cubicBezTo>
                  <a:pt x="1556230" y="529943"/>
                  <a:pt x="1556230" y="406076"/>
                  <a:pt x="1556230" y="282208"/>
                </a:cubicBezTo>
                <a:cubicBezTo>
                  <a:pt x="1533504" y="282208"/>
                  <a:pt x="1510778" y="282208"/>
                  <a:pt x="1488052" y="282208"/>
                </a:cubicBezTo>
                <a:cubicBezTo>
                  <a:pt x="1482576" y="282208"/>
                  <a:pt x="1477100" y="282208"/>
                  <a:pt x="1471625" y="282208"/>
                </a:cubicBezTo>
                <a:cubicBezTo>
                  <a:pt x="1444963" y="282208"/>
                  <a:pt x="1418302" y="282208"/>
                  <a:pt x="1391641" y="282208"/>
                </a:cubicBezTo>
                <a:cubicBezTo>
                  <a:pt x="1391641" y="453110"/>
                  <a:pt x="1391641" y="624012"/>
                  <a:pt x="1391641" y="794915"/>
                </a:cubicBezTo>
                <a:cubicBezTo>
                  <a:pt x="1372949" y="778555"/>
                  <a:pt x="1354257" y="762195"/>
                  <a:pt x="1335565" y="745835"/>
                </a:cubicBezTo>
                <a:cubicBezTo>
                  <a:pt x="1335565" y="591293"/>
                  <a:pt x="1335565" y="436750"/>
                  <a:pt x="1335565" y="282208"/>
                </a:cubicBezTo>
                <a:cubicBezTo>
                  <a:pt x="1322570" y="282208"/>
                  <a:pt x="1309575" y="282208"/>
                  <a:pt x="1296580" y="282208"/>
                </a:cubicBezTo>
                <a:cubicBezTo>
                  <a:pt x="1281701" y="282208"/>
                  <a:pt x="1266823" y="282208"/>
                  <a:pt x="1251944" y="282208"/>
                </a:cubicBezTo>
                <a:cubicBezTo>
                  <a:pt x="1229111" y="282208"/>
                  <a:pt x="1206278" y="282208"/>
                  <a:pt x="1183445" y="282208"/>
                </a:cubicBezTo>
                <a:cubicBezTo>
                  <a:pt x="1183445" y="453987"/>
                  <a:pt x="1183445" y="625765"/>
                  <a:pt x="1183445" y="797544"/>
                </a:cubicBezTo>
                <a:cubicBezTo>
                  <a:pt x="1173279" y="786735"/>
                  <a:pt x="1163113" y="775926"/>
                  <a:pt x="1152948" y="765116"/>
                </a:cubicBezTo>
                <a:cubicBezTo>
                  <a:pt x="1152948" y="765409"/>
                  <a:pt x="1152948" y="765701"/>
                  <a:pt x="1152948" y="765993"/>
                </a:cubicBezTo>
                <a:cubicBezTo>
                  <a:pt x="1142454" y="742622"/>
                  <a:pt x="1133764" y="725531"/>
                  <a:pt x="1126877" y="714722"/>
                </a:cubicBezTo>
                <a:cubicBezTo>
                  <a:pt x="1119991" y="703913"/>
                  <a:pt x="1109006" y="690182"/>
                  <a:pt x="1093921" y="673530"/>
                </a:cubicBezTo>
                <a:cubicBezTo>
                  <a:pt x="1078836" y="656878"/>
                  <a:pt x="1064735" y="643002"/>
                  <a:pt x="1051618" y="631900"/>
                </a:cubicBezTo>
                <a:cubicBezTo>
                  <a:pt x="1004397" y="593338"/>
                  <a:pt x="941762" y="570551"/>
                  <a:pt x="863716" y="563539"/>
                </a:cubicBezTo>
                <a:cubicBezTo>
                  <a:pt x="864044" y="563539"/>
                  <a:pt x="864372" y="563539"/>
                  <a:pt x="864699" y="563539"/>
                </a:cubicBezTo>
                <a:cubicBezTo>
                  <a:pt x="840433" y="533157"/>
                  <a:pt x="816166" y="502774"/>
                  <a:pt x="791899" y="472391"/>
                </a:cubicBezTo>
                <a:cubicBezTo>
                  <a:pt x="902083" y="404031"/>
                  <a:pt x="1014890" y="352614"/>
                  <a:pt x="1130321" y="318141"/>
                </a:cubicBezTo>
                <a:cubicBezTo>
                  <a:pt x="1130321" y="306163"/>
                  <a:pt x="1130321" y="294186"/>
                  <a:pt x="1130321" y="282208"/>
                </a:cubicBezTo>
                <a:cubicBezTo>
                  <a:pt x="1013151" y="282208"/>
                  <a:pt x="895982" y="282208"/>
                  <a:pt x="778813" y="282208"/>
                </a:cubicBezTo>
                <a:cubicBezTo>
                  <a:pt x="770386" y="282208"/>
                  <a:pt x="761959" y="282208"/>
                  <a:pt x="753532" y="282208"/>
                </a:cubicBezTo>
                <a:cubicBezTo>
                  <a:pt x="729822" y="282208"/>
                  <a:pt x="706112" y="282208"/>
                  <a:pt x="682402" y="282208"/>
                </a:cubicBezTo>
                <a:cubicBezTo>
                  <a:pt x="682402" y="453110"/>
                  <a:pt x="682402" y="624012"/>
                  <a:pt x="682402" y="794915"/>
                </a:cubicBezTo>
                <a:cubicBezTo>
                  <a:pt x="663710" y="778555"/>
                  <a:pt x="645019" y="762195"/>
                  <a:pt x="626327" y="745835"/>
                </a:cubicBezTo>
                <a:cubicBezTo>
                  <a:pt x="626327" y="591293"/>
                  <a:pt x="626327" y="436750"/>
                  <a:pt x="626327" y="282208"/>
                </a:cubicBezTo>
                <a:cubicBezTo>
                  <a:pt x="611028" y="282208"/>
                  <a:pt x="595730" y="282208"/>
                  <a:pt x="580432" y="282208"/>
                </a:cubicBezTo>
                <a:cubicBezTo>
                  <a:pt x="567856" y="282208"/>
                  <a:pt x="555281" y="282208"/>
                  <a:pt x="542705" y="282208"/>
                </a:cubicBezTo>
                <a:cubicBezTo>
                  <a:pt x="524128" y="282208"/>
                  <a:pt x="505550" y="282208"/>
                  <a:pt x="486973" y="282208"/>
                </a:cubicBezTo>
                <a:cubicBezTo>
                  <a:pt x="486973" y="452818"/>
                  <a:pt x="486973" y="623428"/>
                  <a:pt x="486973" y="794038"/>
                </a:cubicBezTo>
                <a:cubicBezTo>
                  <a:pt x="467297" y="777094"/>
                  <a:pt x="447621" y="760150"/>
                  <a:pt x="427946" y="743206"/>
                </a:cubicBezTo>
                <a:cubicBezTo>
                  <a:pt x="430569" y="655856"/>
                  <a:pt x="433193" y="568506"/>
                  <a:pt x="435816" y="481156"/>
                </a:cubicBezTo>
                <a:cubicBezTo>
                  <a:pt x="435816" y="473560"/>
                  <a:pt x="433848" y="465234"/>
                  <a:pt x="429913" y="456178"/>
                </a:cubicBezTo>
                <a:cubicBezTo>
                  <a:pt x="425978" y="447121"/>
                  <a:pt x="420403" y="437335"/>
                  <a:pt x="413189" y="426818"/>
                </a:cubicBezTo>
                <a:cubicBezTo>
                  <a:pt x="405975" y="416885"/>
                  <a:pt x="398760" y="408413"/>
                  <a:pt x="391546" y="401401"/>
                </a:cubicBezTo>
                <a:cubicBezTo>
                  <a:pt x="384331" y="394390"/>
                  <a:pt x="377445" y="388547"/>
                  <a:pt x="370886" y="383873"/>
                </a:cubicBezTo>
                <a:cubicBezTo>
                  <a:pt x="306285" y="441717"/>
                  <a:pt x="241683" y="499561"/>
                  <a:pt x="177081" y="557404"/>
                </a:cubicBezTo>
                <a:cubicBezTo>
                  <a:pt x="150847" y="548932"/>
                  <a:pt x="124613" y="540460"/>
                  <a:pt x="98379" y="531988"/>
                </a:cubicBezTo>
                <a:cubicBezTo>
                  <a:pt x="136418" y="499853"/>
                  <a:pt x="155438" y="474436"/>
                  <a:pt x="155438" y="455739"/>
                </a:cubicBezTo>
                <a:cubicBezTo>
                  <a:pt x="155438" y="421851"/>
                  <a:pt x="144288" y="404907"/>
                  <a:pt x="121989" y="404907"/>
                </a:cubicBezTo>
                <a:cubicBezTo>
                  <a:pt x="116743" y="404907"/>
                  <a:pt x="111168" y="405783"/>
                  <a:pt x="105265" y="407536"/>
                </a:cubicBezTo>
                <a:cubicBezTo>
                  <a:pt x="99362" y="409289"/>
                  <a:pt x="91820" y="411626"/>
                  <a:pt x="82638" y="414548"/>
                </a:cubicBezTo>
                <a:cubicBezTo>
                  <a:pt x="66242" y="420975"/>
                  <a:pt x="53125" y="424188"/>
                  <a:pt x="43287" y="424188"/>
                </a:cubicBezTo>
                <a:cubicBezTo>
                  <a:pt x="32137" y="424188"/>
                  <a:pt x="22135" y="420098"/>
                  <a:pt x="13281" y="411918"/>
                </a:cubicBezTo>
                <a:cubicBezTo>
                  <a:pt x="4427" y="403738"/>
                  <a:pt x="0" y="394682"/>
                  <a:pt x="0" y="384749"/>
                </a:cubicBezTo>
                <a:cubicBezTo>
                  <a:pt x="0" y="367221"/>
                  <a:pt x="7051" y="349692"/>
                  <a:pt x="21152" y="332164"/>
                </a:cubicBezTo>
                <a:cubicBezTo>
                  <a:pt x="35253" y="314636"/>
                  <a:pt x="55092" y="298276"/>
                  <a:pt x="80670" y="283084"/>
                </a:cubicBezTo>
                <a:cubicBezTo>
                  <a:pt x="104281" y="269646"/>
                  <a:pt x="127892" y="259421"/>
                  <a:pt x="151503" y="252410"/>
                </a:cubicBezTo>
                <a:cubicBezTo>
                  <a:pt x="175114" y="245398"/>
                  <a:pt x="197413" y="241893"/>
                  <a:pt x="218400" y="241893"/>
                </a:cubicBezTo>
                <a:cubicBezTo>
                  <a:pt x="299070" y="241893"/>
                  <a:pt x="374166" y="294770"/>
                  <a:pt x="443686" y="400525"/>
                </a:cubicBezTo>
                <a:cubicBezTo>
                  <a:pt x="444342" y="400233"/>
                  <a:pt x="444998" y="399941"/>
                  <a:pt x="445654" y="399648"/>
                </a:cubicBezTo>
                <a:cubicBezTo>
                  <a:pt x="443686" y="356996"/>
                  <a:pt x="441391" y="314051"/>
                  <a:pt x="438767" y="270814"/>
                </a:cubicBezTo>
                <a:cubicBezTo>
                  <a:pt x="436144" y="227578"/>
                  <a:pt x="433848" y="184341"/>
                  <a:pt x="431881" y="141104"/>
                </a:cubicBezTo>
                <a:cubicBezTo>
                  <a:pt x="440079" y="147239"/>
                  <a:pt x="448277" y="153374"/>
                  <a:pt x="456475" y="159509"/>
                </a:cubicBezTo>
                <a:cubicBezTo>
                  <a:pt x="459755" y="185802"/>
                  <a:pt x="462706" y="202746"/>
                  <a:pt x="465329" y="210341"/>
                </a:cubicBezTo>
                <a:cubicBezTo>
                  <a:pt x="469265" y="218521"/>
                  <a:pt x="474757" y="224656"/>
                  <a:pt x="481808" y="228746"/>
                </a:cubicBezTo>
                <a:cubicBezTo>
                  <a:pt x="487956" y="230207"/>
                  <a:pt x="494105" y="231668"/>
                  <a:pt x="500254" y="233128"/>
                </a:cubicBezTo>
                <a:cubicBezTo>
                  <a:pt x="508616" y="233128"/>
                  <a:pt x="516978" y="233128"/>
                  <a:pt x="525340" y="233128"/>
                </a:cubicBezTo>
                <a:cubicBezTo>
                  <a:pt x="561954" y="233128"/>
                  <a:pt x="598567" y="233128"/>
                  <a:pt x="635181" y="233128"/>
                </a:cubicBezTo>
                <a:cubicBezTo>
                  <a:pt x="622391" y="222319"/>
                  <a:pt x="609602" y="211510"/>
                  <a:pt x="596813" y="200701"/>
                </a:cubicBezTo>
                <a:cubicBezTo>
                  <a:pt x="582384" y="187846"/>
                  <a:pt x="575170" y="174700"/>
                  <a:pt x="575170" y="161262"/>
                </a:cubicBezTo>
                <a:cubicBezTo>
                  <a:pt x="575170" y="121531"/>
                  <a:pt x="600092" y="84137"/>
                  <a:pt x="649937" y="49080"/>
                </a:cubicBezTo>
                <a:cubicBezTo>
                  <a:pt x="698471" y="16360"/>
                  <a:pt x="745364" y="0"/>
                  <a:pt x="790618" y="0"/>
                </a:cubicBezTo>
                <a:close/>
              </a:path>
            </a:pathLst>
          </a:custGeom>
        </p:spPr>
      </p:pic>
      <p:sp>
        <p:nvSpPr>
          <p:cNvPr id="8" name="Frame 7"/>
          <p:cNvSpPr/>
          <p:nvPr/>
        </p:nvSpPr>
        <p:spPr>
          <a:xfrm>
            <a:off x="7484534" y="1597265"/>
            <a:ext cx="4555066" cy="4840762"/>
          </a:xfrm>
          <a:prstGeom prst="frame">
            <a:avLst>
              <a:gd name="adj1" fmla="val 2007"/>
            </a:avLst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/>
          <p:cNvSpPr/>
          <p:nvPr/>
        </p:nvSpPr>
        <p:spPr>
          <a:xfrm>
            <a:off x="581186" y="1510157"/>
            <a:ext cx="5689600" cy="5030810"/>
          </a:xfrm>
          <a:prstGeom prst="frame">
            <a:avLst>
              <a:gd name="adj1" fmla="val 2007"/>
            </a:avLst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8739" y="3999414"/>
            <a:ext cx="4974494" cy="234313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রিবন রানী দাশ 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ভর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পূর্ণি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বিদ্যালয়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লাখাই,হবিগঞ্জ।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1764080" y="317032"/>
            <a:ext cx="2253353" cy="1052047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2" name="Down Arrow 11"/>
          <p:cNvSpPr/>
          <p:nvPr/>
        </p:nvSpPr>
        <p:spPr>
          <a:xfrm>
            <a:off x="8978289" y="325858"/>
            <a:ext cx="2253353" cy="1052047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endParaRPr lang="en-SG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DA9BF87-E02C-4117-9DA8-9E7FC900E7D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4080" y="1714003"/>
            <a:ext cx="2759993" cy="2086991"/>
          </a:xfrm>
          <a:prstGeom prst="flowChartConnector">
            <a:avLst/>
          </a:prstGeom>
        </p:spPr>
      </p:pic>
      <p:pic>
        <p:nvPicPr>
          <p:cNvPr id="14" name="Picture 13" descr="C:\Users\ATAUR RAHMAN\Desktop\KHADDO 3\IMG_20150606_085535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93" t="7778" r="7037"/>
          <a:stretch>
            <a:fillRect/>
          </a:stretch>
        </p:blipFill>
        <p:spPr bwMode="auto">
          <a:xfrm>
            <a:off x="8746067" y="1882748"/>
            <a:ext cx="1905000" cy="2116666"/>
          </a:xfrm>
          <a:prstGeom prst="rect">
            <a:avLst/>
          </a:prstGeom>
          <a:noFill/>
          <a:ln>
            <a:solidFill>
              <a:srgbClr val="7030A0"/>
            </a:solidFill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8022167" y="4200552"/>
            <a:ext cx="3352800" cy="206210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প্রাথমিক </a:t>
            </a:r>
            <a:r>
              <a:rPr lang="bn-BD" sz="3200" dirty="0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বিজ্ঞান </a:t>
            </a:r>
          </a:p>
          <a:p>
            <a:pPr algn="ctr"/>
            <a:r>
              <a:rPr lang="bn-BD" sz="3200" dirty="0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৩য় শ্রেণি</a:t>
            </a:r>
          </a:p>
          <a:p>
            <a:pPr algn="ctr"/>
            <a:r>
              <a:rPr lang="bn-BD" sz="3200" dirty="0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sz="3200" dirty="0" err="1" smtClean="0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সাত</a:t>
            </a:r>
            <a:endParaRPr lang="en-US" sz="3200" dirty="0" smtClean="0">
              <a:solidFill>
                <a:schemeClr val="bg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পাঠঃখাদ্য</a:t>
            </a:r>
            <a:r>
              <a:rPr lang="en-US" sz="3200" dirty="0" smtClean="0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পুষ্টি</a:t>
            </a:r>
            <a:endParaRPr lang="en-US" sz="3200" dirty="0">
              <a:solidFill>
                <a:schemeClr val="bg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80593" y="472038"/>
            <a:ext cx="1135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SG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66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ame 34">
            <a:extLst>
              <a:ext uri="{FF2B5EF4-FFF2-40B4-BE49-F238E27FC236}">
                <a16:creationId xmlns:a16="http://schemas.microsoft.com/office/drawing/2014/main" id="{8065885B-3CE0-490F-B7D3-D03F5B06FC95}"/>
              </a:ext>
            </a:extLst>
          </p:cNvPr>
          <p:cNvSpPr/>
          <p:nvPr/>
        </p:nvSpPr>
        <p:spPr>
          <a:xfrm>
            <a:off x="0" y="47296"/>
            <a:ext cx="12192000" cy="6858000"/>
          </a:xfrm>
          <a:prstGeom prst="frame">
            <a:avLst>
              <a:gd name="adj1" fmla="val 1423"/>
            </a:avLst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8FF9C44-BC03-45FD-8DA2-C252E4B98FD8}"/>
              </a:ext>
            </a:extLst>
          </p:cNvPr>
          <p:cNvSpPr txBox="1"/>
          <p:nvPr/>
        </p:nvSpPr>
        <p:spPr>
          <a:xfrm>
            <a:off x="304800" y="1808986"/>
            <a:ext cx="7010400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প্রশ্নগুলোর উত্তর তোমাদের খাতায় লিখঃ  </a:t>
            </a:r>
            <a:endParaRPr lang="en-US" sz="4000" dirty="0">
              <a:solidFill>
                <a:srgbClr val="99003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08FFEB9-04C8-46FC-AA25-D50BFA0787DD}"/>
              </a:ext>
            </a:extLst>
          </p:cNvPr>
          <p:cNvSpPr txBox="1"/>
          <p:nvPr/>
        </p:nvSpPr>
        <p:spPr>
          <a:xfrm>
            <a:off x="2476500" y="2706469"/>
            <a:ext cx="723900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3600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২) খাদ্যে পুষ্টি উপাদানগুলো কী কী ? </a:t>
            </a:r>
            <a:endParaRPr lang="en-US" sz="3600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9DF26E7-B1EC-48B4-A441-FC171591EE61}"/>
              </a:ext>
            </a:extLst>
          </p:cNvPr>
          <p:cNvSpPr txBox="1"/>
          <p:nvPr/>
        </p:nvSpPr>
        <p:spPr>
          <a:xfrm>
            <a:off x="2476500" y="3468469"/>
            <a:ext cx="8856009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(৩) আমাদের দেহে আমিষের প্রয়োজনীয়তা বর্ণনা কর।  </a:t>
            </a:r>
            <a:endParaRPr lang="en-US" sz="36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Frame 39">
            <a:extLst>
              <a:ext uri="{FF2B5EF4-FFF2-40B4-BE49-F238E27FC236}">
                <a16:creationId xmlns:a16="http://schemas.microsoft.com/office/drawing/2014/main" id="{49748E97-06B1-4544-963F-331CF50D727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23"/>
            </a:avLst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33AE085-4C0E-47A4-971B-D52BA96B69E2}"/>
              </a:ext>
            </a:extLst>
          </p:cNvPr>
          <p:cNvSpPr txBox="1"/>
          <p:nvPr/>
        </p:nvSpPr>
        <p:spPr>
          <a:xfrm>
            <a:off x="4472353" y="258162"/>
            <a:ext cx="3247294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CC3300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87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49748E97-06B1-4544-963F-331CF50D727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23"/>
            </a:avLst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A8BD4B-8703-4833-8A8D-DB5083ADFC6C}"/>
              </a:ext>
            </a:extLst>
          </p:cNvPr>
          <p:cNvSpPr txBox="1"/>
          <p:nvPr/>
        </p:nvSpPr>
        <p:spPr>
          <a:xfrm>
            <a:off x="2133600" y="4699804"/>
            <a:ext cx="9245645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তুমি </a:t>
            </a:r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বাড়িতে </a:t>
            </a:r>
            <a:r>
              <a:rPr lang="bn-IN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কী কী </a:t>
            </a:r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পুষ্টিকর খাবার খাও তা </a:t>
            </a:r>
            <a:r>
              <a:rPr lang="bn-IN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লিখে আনবে।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2.jpg">
            <a:extLst>
              <a:ext uri="{FF2B5EF4-FFF2-40B4-BE49-F238E27FC236}">
                <a16:creationId xmlns:a16="http://schemas.microsoft.com/office/drawing/2014/main" id="{6AFC5D16-F569-4473-8FE9-2BD5DE1384C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1086" y="265735"/>
            <a:ext cx="6146613" cy="3916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Pentagon 5">
            <a:extLst>
              <a:ext uri="{FF2B5EF4-FFF2-40B4-BE49-F238E27FC236}">
                <a16:creationId xmlns:a16="http://schemas.microsoft.com/office/drawing/2014/main" id="{024D799E-5C98-4917-80D7-70CE84C4B3B5}"/>
              </a:ext>
            </a:extLst>
          </p:cNvPr>
          <p:cNvSpPr/>
          <p:nvPr/>
        </p:nvSpPr>
        <p:spPr>
          <a:xfrm>
            <a:off x="296111" y="1943535"/>
            <a:ext cx="2452227" cy="1021016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বাড়ির </a:t>
            </a:r>
            <a:r>
              <a:rPr lang="bn-IN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58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49748E97-06B1-4544-963F-331CF50D727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23"/>
            </a:avLst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157B60-E76D-4F34-BAA5-E8CB43A55BD4}"/>
              </a:ext>
            </a:extLst>
          </p:cNvPr>
          <p:cNvSpPr txBox="1"/>
          <p:nvPr/>
        </p:nvSpPr>
        <p:spPr>
          <a:xfrm>
            <a:off x="2667000" y="0"/>
            <a:ext cx="6934200" cy="1816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“সুস্থ যদি থাকতে চাও </a:t>
            </a:r>
          </a:p>
          <a:p>
            <a:pPr algn="ctr"/>
            <a:r>
              <a:rPr lang="bn-BD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  পুষ্টিকর খাবার খাও”   </a:t>
            </a:r>
            <a:endParaRPr lang="en-US" sz="5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C0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4D8AA849-5A09-46F6-853B-9D7524C73D04}"/>
              </a:ext>
            </a:extLst>
          </p:cNvPr>
          <p:cNvSpPr txBox="1"/>
          <p:nvPr/>
        </p:nvSpPr>
        <p:spPr>
          <a:xfrm>
            <a:off x="730043" y="1642518"/>
            <a:ext cx="6777705" cy="1625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9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8533" y="3429000"/>
            <a:ext cx="5147734" cy="2879221"/>
          </a:xfrm>
          <a:prstGeom prst="ellipse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191866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4E6E1682-940E-4C5D-B79A-4E5E374E696D}"/>
              </a:ext>
            </a:extLst>
          </p:cNvPr>
          <p:cNvSpPr/>
          <p:nvPr/>
        </p:nvSpPr>
        <p:spPr>
          <a:xfrm>
            <a:off x="1" y="0"/>
            <a:ext cx="12191999" cy="6858000"/>
          </a:xfrm>
          <a:prstGeom prst="frame">
            <a:avLst>
              <a:gd name="adj1" fmla="val 1423"/>
            </a:avLst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7D12D5-E153-448A-BA59-24DFB446ADF3}"/>
              </a:ext>
            </a:extLst>
          </p:cNvPr>
          <p:cNvSpPr txBox="1"/>
          <p:nvPr/>
        </p:nvSpPr>
        <p:spPr>
          <a:xfrm>
            <a:off x="2263726" y="348175"/>
            <a:ext cx="7086600" cy="646331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এসো আমরা একটি ভিডিও দেখি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C2ADF3-C049-47BC-956E-2EFA5231494E}"/>
              </a:ext>
            </a:extLst>
          </p:cNvPr>
          <p:cNvSpPr txBox="1"/>
          <p:nvPr/>
        </p:nvSpPr>
        <p:spPr>
          <a:xfrm>
            <a:off x="2868637" y="5695258"/>
            <a:ext cx="7086599" cy="707886"/>
          </a:xfrm>
          <a:prstGeom prst="rect">
            <a:avLst/>
          </a:prstGeom>
          <a:noFill/>
          <a:ln>
            <a:solidFill>
              <a:srgbClr val="CC0099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ভিডিও-র বিষয়বস্তু কী ছিল 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Sisimpur _ Balanced food! (Song)! _ সুষম খাবার (গান)! _ Educational video for k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48000" y="1487072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97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20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4E6E1682-940E-4C5D-B79A-4E5E374E696D}"/>
              </a:ext>
            </a:extLst>
          </p:cNvPr>
          <p:cNvSpPr/>
          <p:nvPr/>
        </p:nvSpPr>
        <p:spPr>
          <a:xfrm>
            <a:off x="1" y="0"/>
            <a:ext cx="12191999" cy="6858000"/>
          </a:xfrm>
          <a:prstGeom prst="frame">
            <a:avLst>
              <a:gd name="adj1" fmla="val 1423"/>
            </a:avLst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DE2A04-2367-4CD5-8C99-4011F5D5136A}"/>
              </a:ext>
            </a:extLst>
          </p:cNvPr>
          <p:cNvSpPr txBox="1"/>
          <p:nvPr/>
        </p:nvSpPr>
        <p:spPr>
          <a:xfrm>
            <a:off x="651933" y="227165"/>
            <a:ext cx="7289800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chemeClr val="bg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আমাদের আজকের পাঠ  </a:t>
            </a:r>
            <a:endParaRPr lang="en-US" sz="6000" dirty="0">
              <a:solidFill>
                <a:schemeClr val="bg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F016529-2C55-48FF-9F08-4FE1153DA3E6}"/>
              </a:ext>
            </a:extLst>
          </p:cNvPr>
          <p:cNvGrpSpPr/>
          <p:nvPr/>
        </p:nvGrpSpPr>
        <p:grpSpPr>
          <a:xfrm>
            <a:off x="3947865" y="1469993"/>
            <a:ext cx="5636401" cy="3345007"/>
            <a:chOff x="4648200" y="1765379"/>
            <a:chExt cx="4504944" cy="3505200"/>
          </a:xfrm>
          <a:blipFill>
            <a:blip r:embed="rId3"/>
            <a:tile tx="0" ty="0" sx="100000" sy="100000" flip="none" algn="tl"/>
          </a:blipFill>
        </p:grpSpPr>
        <p:pic>
          <p:nvPicPr>
            <p:cNvPr id="5" name="Picture 4" descr="fruit.jpg">
              <a:extLst>
                <a:ext uri="{FF2B5EF4-FFF2-40B4-BE49-F238E27FC236}">
                  <a16:creationId xmlns:a16="http://schemas.microsoft.com/office/drawing/2014/main" id="{62F3EE30-971D-4DDE-8DED-4B2950F4C0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33544" y="1877168"/>
              <a:ext cx="4419600" cy="3281621"/>
            </a:xfrm>
            <a:prstGeom prst="ellipse">
              <a:avLst/>
            </a:prstGeom>
            <a:grpFill/>
            <a:ln>
              <a:noFill/>
            </a:ln>
            <a:effectLst/>
          </p:spPr>
        </p:pic>
        <p:sp>
          <p:nvSpPr>
            <p:cNvPr id="6" name="Donut 16">
              <a:extLst>
                <a:ext uri="{FF2B5EF4-FFF2-40B4-BE49-F238E27FC236}">
                  <a16:creationId xmlns:a16="http://schemas.microsoft.com/office/drawing/2014/main" id="{D0E9D377-4237-4516-A0CB-7A51456EF108}"/>
                </a:ext>
              </a:extLst>
            </p:cNvPr>
            <p:cNvSpPr/>
            <p:nvPr/>
          </p:nvSpPr>
          <p:spPr>
            <a:xfrm>
              <a:off x="4648200" y="1765379"/>
              <a:ext cx="4495800" cy="3505200"/>
            </a:xfrm>
            <a:prstGeom prst="donut">
              <a:avLst>
                <a:gd name="adj" fmla="val 2318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7BA06A8-8C73-42FE-A829-AB4FE2B09C48}"/>
              </a:ext>
            </a:extLst>
          </p:cNvPr>
          <p:cNvSpPr txBox="1"/>
          <p:nvPr/>
        </p:nvSpPr>
        <p:spPr>
          <a:xfrm>
            <a:off x="4919134" y="5106748"/>
            <a:ext cx="6375400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solidFill>
                  <a:schemeClr val="bg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খাদ্য এবং পুষ্টি ।  </a:t>
            </a:r>
            <a:endParaRPr lang="en-US" sz="8000" dirty="0">
              <a:solidFill>
                <a:schemeClr val="bg1">
                  <a:lumMod val="65000"/>
                  <a:lumOff val="3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965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4E6E1682-940E-4C5D-B79A-4E5E374E696D}"/>
              </a:ext>
            </a:extLst>
          </p:cNvPr>
          <p:cNvSpPr/>
          <p:nvPr/>
        </p:nvSpPr>
        <p:spPr>
          <a:xfrm>
            <a:off x="1" y="0"/>
            <a:ext cx="12191999" cy="6858000"/>
          </a:xfrm>
          <a:prstGeom prst="frame">
            <a:avLst>
              <a:gd name="adj1" fmla="val 1423"/>
            </a:avLst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Frame 3">
              <a:extLst>
                <a:ext uri="{FF2B5EF4-FFF2-40B4-BE49-F238E27FC236}">
                  <a16:creationId xmlns:a16="http://schemas.microsoft.com/office/drawing/2014/main" id="{1CC8F0DA-8D6F-4A33-9455-5A225D5C3DD2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423"/>
              </a:avLst>
            </a:prstGeom>
            <a:pattFill prst="pct25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32-Point Star 4">
              <a:extLst>
                <a:ext uri="{FF2B5EF4-FFF2-40B4-BE49-F238E27FC236}">
                  <a16:creationId xmlns:a16="http://schemas.microsoft.com/office/drawing/2014/main" id="{E774FBEB-FEAD-4058-8B4F-2448E2E25523}"/>
                </a:ext>
              </a:extLst>
            </p:cNvPr>
            <p:cNvSpPr/>
            <p:nvPr/>
          </p:nvSpPr>
          <p:spPr>
            <a:xfrm>
              <a:off x="8161348" y="897419"/>
              <a:ext cx="682899" cy="727784"/>
            </a:xfrm>
            <a:prstGeom prst="star32">
              <a:avLst>
                <a:gd name="adj" fmla="val 27043"/>
              </a:avLst>
            </a:prstGeom>
            <a:solidFill>
              <a:srgbClr val="ED6613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32-Point Star 5">
              <a:extLst>
                <a:ext uri="{FF2B5EF4-FFF2-40B4-BE49-F238E27FC236}">
                  <a16:creationId xmlns:a16="http://schemas.microsoft.com/office/drawing/2014/main" id="{6CF4ABCA-4035-4291-8CB2-FC1DF40EA49E}"/>
                </a:ext>
              </a:extLst>
            </p:cNvPr>
            <p:cNvSpPr/>
            <p:nvPr/>
          </p:nvSpPr>
          <p:spPr>
            <a:xfrm>
              <a:off x="3211112" y="847673"/>
              <a:ext cx="852819" cy="747957"/>
            </a:xfrm>
            <a:prstGeom prst="star32">
              <a:avLst>
                <a:gd name="adj" fmla="val 27043"/>
              </a:avLst>
            </a:prstGeom>
            <a:solidFill>
              <a:srgbClr val="ED6613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1C1BF16-AF39-49CB-BBAA-580C22F841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4379" t="16725" r="16563" b="39442"/>
            <a:stretch>
              <a:fillRect/>
            </a:stretch>
          </p:blipFill>
          <p:spPr>
            <a:xfrm>
              <a:off x="4359473" y="685800"/>
              <a:ext cx="3473053" cy="939403"/>
            </a:xfrm>
            <a:custGeom>
              <a:avLst/>
              <a:gdLst/>
              <a:ahLst/>
              <a:cxnLst/>
              <a:rect l="l" t="t" r="r" b="b"/>
              <a:pathLst>
                <a:path w="3473053" h="939403">
                  <a:moveTo>
                    <a:pt x="1402556" y="147638"/>
                  </a:moveTo>
                  <a:cubicBezTo>
                    <a:pt x="1417637" y="156369"/>
                    <a:pt x="1429742" y="170855"/>
                    <a:pt x="1438870" y="191096"/>
                  </a:cubicBezTo>
                  <a:cubicBezTo>
                    <a:pt x="1447998" y="211336"/>
                    <a:pt x="1454944" y="229791"/>
                    <a:pt x="1459706" y="246460"/>
                  </a:cubicBezTo>
                  <a:cubicBezTo>
                    <a:pt x="1460500" y="248841"/>
                    <a:pt x="1461095" y="251817"/>
                    <a:pt x="1461492" y="255389"/>
                  </a:cubicBezTo>
                  <a:cubicBezTo>
                    <a:pt x="1461889" y="258961"/>
                    <a:pt x="1462087" y="261541"/>
                    <a:pt x="1462087" y="263128"/>
                  </a:cubicBezTo>
                  <a:lnTo>
                    <a:pt x="1513284" y="263128"/>
                  </a:lnTo>
                  <a:lnTo>
                    <a:pt x="1520428" y="263128"/>
                  </a:lnTo>
                  <a:lnTo>
                    <a:pt x="2066925" y="263128"/>
                  </a:lnTo>
                  <a:lnTo>
                    <a:pt x="2068116" y="263128"/>
                  </a:lnTo>
                  <a:lnTo>
                    <a:pt x="2790825" y="263128"/>
                  </a:lnTo>
                  <a:lnTo>
                    <a:pt x="2799159" y="263128"/>
                  </a:lnTo>
                  <a:lnTo>
                    <a:pt x="3431381" y="263128"/>
                  </a:lnTo>
                  <a:lnTo>
                    <a:pt x="3473053" y="320278"/>
                  </a:lnTo>
                  <a:lnTo>
                    <a:pt x="3373041" y="320278"/>
                  </a:lnTo>
                  <a:lnTo>
                    <a:pt x="3373041" y="939403"/>
                  </a:lnTo>
                  <a:lnTo>
                    <a:pt x="3309937" y="882253"/>
                  </a:lnTo>
                  <a:lnTo>
                    <a:pt x="3309937" y="550069"/>
                  </a:lnTo>
                  <a:cubicBezTo>
                    <a:pt x="3309937" y="544513"/>
                    <a:pt x="3307953" y="537766"/>
                    <a:pt x="3303984" y="529828"/>
                  </a:cubicBezTo>
                  <a:cubicBezTo>
                    <a:pt x="3300016" y="521891"/>
                    <a:pt x="3295055" y="513953"/>
                    <a:pt x="3289102" y="506016"/>
                  </a:cubicBezTo>
                  <a:cubicBezTo>
                    <a:pt x="3283148" y="498078"/>
                    <a:pt x="3276401" y="491331"/>
                    <a:pt x="3268861" y="485775"/>
                  </a:cubicBezTo>
                  <a:cubicBezTo>
                    <a:pt x="3261320" y="480219"/>
                    <a:pt x="3253581" y="477441"/>
                    <a:pt x="3245644" y="477441"/>
                  </a:cubicBezTo>
                  <a:cubicBezTo>
                    <a:pt x="3236119" y="477441"/>
                    <a:pt x="3226395" y="482600"/>
                    <a:pt x="3216473" y="492919"/>
                  </a:cubicBezTo>
                  <a:cubicBezTo>
                    <a:pt x="3206552" y="503238"/>
                    <a:pt x="3201591" y="525066"/>
                    <a:pt x="3201591" y="558403"/>
                  </a:cubicBezTo>
                  <a:lnTo>
                    <a:pt x="3201591" y="576263"/>
                  </a:lnTo>
                  <a:cubicBezTo>
                    <a:pt x="3201591" y="580231"/>
                    <a:pt x="3201789" y="585986"/>
                    <a:pt x="3202186" y="593527"/>
                  </a:cubicBezTo>
                  <a:cubicBezTo>
                    <a:pt x="3202583" y="601067"/>
                    <a:pt x="3202781" y="607616"/>
                    <a:pt x="3202781" y="613172"/>
                  </a:cubicBezTo>
                  <a:lnTo>
                    <a:pt x="3164681" y="586978"/>
                  </a:lnTo>
                  <a:cubicBezTo>
                    <a:pt x="3151981" y="544116"/>
                    <a:pt x="3132534" y="512961"/>
                    <a:pt x="3106341" y="493514"/>
                  </a:cubicBezTo>
                  <a:cubicBezTo>
                    <a:pt x="3080147" y="474067"/>
                    <a:pt x="3054747" y="464344"/>
                    <a:pt x="3030141" y="464344"/>
                  </a:cubicBezTo>
                  <a:cubicBezTo>
                    <a:pt x="2993628" y="464344"/>
                    <a:pt x="2963862" y="474464"/>
                    <a:pt x="2940844" y="494705"/>
                  </a:cubicBezTo>
                  <a:cubicBezTo>
                    <a:pt x="2917825" y="514946"/>
                    <a:pt x="2906316" y="542131"/>
                    <a:pt x="2906316" y="576263"/>
                  </a:cubicBezTo>
                  <a:cubicBezTo>
                    <a:pt x="2906316" y="590550"/>
                    <a:pt x="2910284" y="606028"/>
                    <a:pt x="2918222" y="622697"/>
                  </a:cubicBezTo>
                  <a:cubicBezTo>
                    <a:pt x="2926159" y="639366"/>
                    <a:pt x="2941240" y="650081"/>
                    <a:pt x="2963466" y="654844"/>
                  </a:cubicBezTo>
                  <a:cubicBezTo>
                    <a:pt x="2963466" y="626269"/>
                    <a:pt x="2970808" y="606028"/>
                    <a:pt x="2985492" y="594122"/>
                  </a:cubicBezTo>
                  <a:cubicBezTo>
                    <a:pt x="3000176" y="582216"/>
                    <a:pt x="3017838" y="576263"/>
                    <a:pt x="3038475" y="576263"/>
                  </a:cubicBezTo>
                  <a:cubicBezTo>
                    <a:pt x="3063081" y="576263"/>
                    <a:pt x="3081337" y="584597"/>
                    <a:pt x="3093244" y="601266"/>
                  </a:cubicBezTo>
                  <a:cubicBezTo>
                    <a:pt x="3105150" y="617935"/>
                    <a:pt x="3111103" y="635794"/>
                    <a:pt x="3111103" y="654844"/>
                  </a:cubicBezTo>
                  <a:cubicBezTo>
                    <a:pt x="3111103" y="677863"/>
                    <a:pt x="3102173" y="697508"/>
                    <a:pt x="3084314" y="713780"/>
                  </a:cubicBezTo>
                  <a:cubicBezTo>
                    <a:pt x="3066455" y="730052"/>
                    <a:pt x="3042444" y="738188"/>
                    <a:pt x="3012281" y="738188"/>
                  </a:cubicBezTo>
                  <a:cubicBezTo>
                    <a:pt x="2991644" y="738188"/>
                    <a:pt x="2971998" y="734021"/>
                    <a:pt x="2953345" y="725686"/>
                  </a:cubicBezTo>
                  <a:cubicBezTo>
                    <a:pt x="2934692" y="717352"/>
                    <a:pt x="2917825" y="705247"/>
                    <a:pt x="2902744" y="689372"/>
                  </a:cubicBezTo>
                  <a:cubicBezTo>
                    <a:pt x="2887662" y="673497"/>
                    <a:pt x="2875756" y="653852"/>
                    <a:pt x="2867025" y="630436"/>
                  </a:cubicBezTo>
                  <a:cubicBezTo>
                    <a:pt x="2858294" y="607021"/>
                    <a:pt x="2853928" y="580231"/>
                    <a:pt x="2853928" y="550069"/>
                  </a:cubicBezTo>
                  <a:cubicBezTo>
                    <a:pt x="2853928" y="524669"/>
                    <a:pt x="2858294" y="501452"/>
                    <a:pt x="2867025" y="480417"/>
                  </a:cubicBezTo>
                  <a:cubicBezTo>
                    <a:pt x="2875756" y="459383"/>
                    <a:pt x="2887266" y="441325"/>
                    <a:pt x="2901553" y="426244"/>
                  </a:cubicBezTo>
                  <a:cubicBezTo>
                    <a:pt x="2915841" y="411163"/>
                    <a:pt x="2932509" y="399455"/>
                    <a:pt x="2951559" y="391121"/>
                  </a:cubicBezTo>
                  <a:cubicBezTo>
                    <a:pt x="2970609" y="382786"/>
                    <a:pt x="2990850" y="378619"/>
                    <a:pt x="3012281" y="378619"/>
                  </a:cubicBezTo>
                  <a:cubicBezTo>
                    <a:pt x="3034506" y="378619"/>
                    <a:pt x="3056533" y="383381"/>
                    <a:pt x="3078361" y="392906"/>
                  </a:cubicBezTo>
                  <a:cubicBezTo>
                    <a:pt x="3100189" y="402431"/>
                    <a:pt x="3124994" y="422275"/>
                    <a:pt x="3152775" y="452438"/>
                  </a:cubicBezTo>
                  <a:cubicBezTo>
                    <a:pt x="3156744" y="429419"/>
                    <a:pt x="3164681" y="412353"/>
                    <a:pt x="3176587" y="401241"/>
                  </a:cubicBezTo>
                  <a:cubicBezTo>
                    <a:pt x="3188494" y="390128"/>
                    <a:pt x="3202384" y="384572"/>
                    <a:pt x="3218259" y="384572"/>
                  </a:cubicBezTo>
                  <a:cubicBezTo>
                    <a:pt x="3239691" y="384572"/>
                    <a:pt x="3257351" y="392113"/>
                    <a:pt x="3271242" y="407194"/>
                  </a:cubicBezTo>
                  <a:cubicBezTo>
                    <a:pt x="3285133" y="422275"/>
                    <a:pt x="3297634" y="437753"/>
                    <a:pt x="3308747" y="453628"/>
                  </a:cubicBezTo>
                  <a:lnTo>
                    <a:pt x="3309937" y="456010"/>
                  </a:lnTo>
                  <a:lnTo>
                    <a:pt x="3309937" y="320278"/>
                  </a:lnTo>
                  <a:lnTo>
                    <a:pt x="2840831" y="320278"/>
                  </a:lnTo>
                  <a:lnTo>
                    <a:pt x="2830116" y="320278"/>
                  </a:lnTo>
                  <a:lnTo>
                    <a:pt x="2269331" y="320278"/>
                  </a:lnTo>
                  <a:cubicBezTo>
                    <a:pt x="2302669" y="347266"/>
                    <a:pt x="2334419" y="378024"/>
                    <a:pt x="2364581" y="412552"/>
                  </a:cubicBezTo>
                  <a:cubicBezTo>
                    <a:pt x="2394744" y="447080"/>
                    <a:pt x="2420937" y="481410"/>
                    <a:pt x="2443162" y="515541"/>
                  </a:cubicBezTo>
                  <a:lnTo>
                    <a:pt x="2290762" y="616744"/>
                  </a:lnTo>
                  <a:cubicBezTo>
                    <a:pt x="2316956" y="629444"/>
                    <a:pt x="2340372" y="641946"/>
                    <a:pt x="2361009" y="654249"/>
                  </a:cubicBezTo>
                  <a:cubicBezTo>
                    <a:pt x="2381647" y="666552"/>
                    <a:pt x="2400498" y="679450"/>
                    <a:pt x="2417564" y="692944"/>
                  </a:cubicBezTo>
                  <a:cubicBezTo>
                    <a:pt x="2434630" y="706438"/>
                    <a:pt x="2450505" y="721321"/>
                    <a:pt x="2465189" y="737592"/>
                  </a:cubicBezTo>
                  <a:cubicBezTo>
                    <a:pt x="2479873" y="753864"/>
                    <a:pt x="2494359" y="771922"/>
                    <a:pt x="2508647" y="791766"/>
                  </a:cubicBezTo>
                  <a:lnTo>
                    <a:pt x="2508647" y="364331"/>
                  </a:lnTo>
                  <a:cubicBezTo>
                    <a:pt x="2510234" y="364331"/>
                    <a:pt x="2512219" y="364133"/>
                    <a:pt x="2514600" y="363736"/>
                  </a:cubicBezTo>
                  <a:cubicBezTo>
                    <a:pt x="2516981" y="363339"/>
                    <a:pt x="2518966" y="363141"/>
                    <a:pt x="2520553" y="363141"/>
                  </a:cubicBezTo>
                  <a:cubicBezTo>
                    <a:pt x="2522140" y="362347"/>
                    <a:pt x="2524125" y="361950"/>
                    <a:pt x="2526506" y="361950"/>
                  </a:cubicBezTo>
                  <a:cubicBezTo>
                    <a:pt x="2528887" y="361950"/>
                    <a:pt x="2530872" y="361950"/>
                    <a:pt x="2532459" y="361950"/>
                  </a:cubicBezTo>
                  <a:cubicBezTo>
                    <a:pt x="2576909" y="361950"/>
                    <a:pt x="2614216" y="367903"/>
                    <a:pt x="2644378" y="379810"/>
                  </a:cubicBezTo>
                  <a:cubicBezTo>
                    <a:pt x="2674540" y="391716"/>
                    <a:pt x="2698750" y="406599"/>
                    <a:pt x="2717006" y="424458"/>
                  </a:cubicBezTo>
                  <a:cubicBezTo>
                    <a:pt x="2735262" y="442317"/>
                    <a:pt x="2748359" y="461367"/>
                    <a:pt x="2756297" y="481608"/>
                  </a:cubicBezTo>
                  <a:cubicBezTo>
                    <a:pt x="2764234" y="501849"/>
                    <a:pt x="2768203" y="520303"/>
                    <a:pt x="2768203" y="536972"/>
                  </a:cubicBezTo>
                  <a:cubicBezTo>
                    <a:pt x="2768203" y="561578"/>
                    <a:pt x="2765623" y="582216"/>
                    <a:pt x="2760464" y="598885"/>
                  </a:cubicBezTo>
                  <a:cubicBezTo>
                    <a:pt x="2755305" y="615553"/>
                    <a:pt x="2748359" y="629047"/>
                    <a:pt x="2739628" y="639366"/>
                  </a:cubicBezTo>
                  <a:cubicBezTo>
                    <a:pt x="2730897" y="649685"/>
                    <a:pt x="2721173" y="657027"/>
                    <a:pt x="2710458" y="661392"/>
                  </a:cubicBezTo>
                  <a:cubicBezTo>
                    <a:pt x="2699742" y="665758"/>
                    <a:pt x="2689225" y="667941"/>
                    <a:pt x="2678906" y="667941"/>
                  </a:cubicBezTo>
                  <a:cubicBezTo>
                    <a:pt x="2665413" y="667941"/>
                    <a:pt x="2654300" y="665361"/>
                    <a:pt x="2645569" y="660202"/>
                  </a:cubicBezTo>
                  <a:cubicBezTo>
                    <a:pt x="2636838" y="655042"/>
                    <a:pt x="2629495" y="648692"/>
                    <a:pt x="2623542" y="641152"/>
                  </a:cubicBezTo>
                  <a:cubicBezTo>
                    <a:pt x="2617589" y="633611"/>
                    <a:pt x="2613422" y="625475"/>
                    <a:pt x="2611041" y="616744"/>
                  </a:cubicBezTo>
                  <a:cubicBezTo>
                    <a:pt x="2608659" y="608013"/>
                    <a:pt x="2607469" y="600075"/>
                    <a:pt x="2607469" y="592931"/>
                  </a:cubicBezTo>
                  <a:cubicBezTo>
                    <a:pt x="2607469" y="577850"/>
                    <a:pt x="2613025" y="563761"/>
                    <a:pt x="2624137" y="550664"/>
                  </a:cubicBezTo>
                  <a:cubicBezTo>
                    <a:pt x="2635250" y="537567"/>
                    <a:pt x="2650331" y="531019"/>
                    <a:pt x="2669381" y="531019"/>
                  </a:cubicBezTo>
                  <a:cubicBezTo>
                    <a:pt x="2675731" y="531019"/>
                    <a:pt x="2682478" y="531614"/>
                    <a:pt x="2689622" y="532805"/>
                  </a:cubicBezTo>
                  <a:cubicBezTo>
                    <a:pt x="2696766" y="533996"/>
                    <a:pt x="2704703" y="537766"/>
                    <a:pt x="2713434" y="544116"/>
                  </a:cubicBezTo>
                  <a:cubicBezTo>
                    <a:pt x="2715022" y="540147"/>
                    <a:pt x="2716212" y="536178"/>
                    <a:pt x="2717006" y="532210"/>
                  </a:cubicBezTo>
                  <a:cubicBezTo>
                    <a:pt x="2717800" y="528241"/>
                    <a:pt x="2718197" y="525066"/>
                    <a:pt x="2718197" y="522685"/>
                  </a:cubicBezTo>
                  <a:cubicBezTo>
                    <a:pt x="2718197" y="512366"/>
                    <a:pt x="2715419" y="502642"/>
                    <a:pt x="2709862" y="493514"/>
                  </a:cubicBezTo>
                  <a:cubicBezTo>
                    <a:pt x="2704306" y="484386"/>
                    <a:pt x="2697361" y="476449"/>
                    <a:pt x="2689027" y="469702"/>
                  </a:cubicBezTo>
                  <a:cubicBezTo>
                    <a:pt x="2680692" y="462955"/>
                    <a:pt x="2671167" y="457597"/>
                    <a:pt x="2660452" y="453628"/>
                  </a:cubicBezTo>
                  <a:cubicBezTo>
                    <a:pt x="2649736" y="449660"/>
                    <a:pt x="2639616" y="447675"/>
                    <a:pt x="2630091" y="447675"/>
                  </a:cubicBezTo>
                  <a:lnTo>
                    <a:pt x="2571750" y="447675"/>
                  </a:lnTo>
                  <a:lnTo>
                    <a:pt x="2571750" y="937022"/>
                  </a:lnTo>
                  <a:lnTo>
                    <a:pt x="2533650" y="912019"/>
                  </a:lnTo>
                  <a:cubicBezTo>
                    <a:pt x="2519362" y="885825"/>
                    <a:pt x="2503488" y="861021"/>
                    <a:pt x="2486025" y="837605"/>
                  </a:cubicBezTo>
                  <a:cubicBezTo>
                    <a:pt x="2468562" y="814189"/>
                    <a:pt x="2448123" y="793552"/>
                    <a:pt x="2424708" y="775692"/>
                  </a:cubicBezTo>
                  <a:cubicBezTo>
                    <a:pt x="2401292" y="757833"/>
                    <a:pt x="2374304" y="743149"/>
                    <a:pt x="2343745" y="731639"/>
                  </a:cubicBezTo>
                  <a:cubicBezTo>
                    <a:pt x="2313186" y="720130"/>
                    <a:pt x="2277666" y="712788"/>
                    <a:pt x="2237184" y="709613"/>
                  </a:cubicBezTo>
                  <a:lnTo>
                    <a:pt x="2156222" y="603647"/>
                  </a:lnTo>
                  <a:lnTo>
                    <a:pt x="2351484" y="466725"/>
                  </a:lnTo>
                  <a:cubicBezTo>
                    <a:pt x="2339578" y="450850"/>
                    <a:pt x="2327672" y="437158"/>
                    <a:pt x="2315766" y="425649"/>
                  </a:cubicBezTo>
                  <a:cubicBezTo>
                    <a:pt x="2303859" y="414139"/>
                    <a:pt x="2289770" y="404217"/>
                    <a:pt x="2273498" y="395883"/>
                  </a:cubicBezTo>
                  <a:cubicBezTo>
                    <a:pt x="2257226" y="387549"/>
                    <a:pt x="2237383" y="380206"/>
                    <a:pt x="2213967" y="373856"/>
                  </a:cubicBezTo>
                  <a:cubicBezTo>
                    <a:pt x="2190551" y="367506"/>
                    <a:pt x="2161381" y="361553"/>
                    <a:pt x="2126456" y="355997"/>
                  </a:cubicBezTo>
                  <a:lnTo>
                    <a:pt x="2116931" y="320278"/>
                  </a:lnTo>
                  <a:lnTo>
                    <a:pt x="2109787" y="320278"/>
                  </a:lnTo>
                  <a:lnTo>
                    <a:pt x="2106216" y="320278"/>
                  </a:lnTo>
                  <a:lnTo>
                    <a:pt x="2010966" y="320278"/>
                  </a:lnTo>
                  <a:lnTo>
                    <a:pt x="2010966" y="939403"/>
                  </a:lnTo>
                  <a:lnTo>
                    <a:pt x="1974056" y="906066"/>
                  </a:lnTo>
                  <a:cubicBezTo>
                    <a:pt x="1974056" y="867966"/>
                    <a:pt x="1967905" y="830660"/>
                    <a:pt x="1955602" y="794147"/>
                  </a:cubicBezTo>
                  <a:cubicBezTo>
                    <a:pt x="1943298" y="757635"/>
                    <a:pt x="1927027" y="724694"/>
                    <a:pt x="1906786" y="695325"/>
                  </a:cubicBezTo>
                  <a:cubicBezTo>
                    <a:pt x="1886545" y="665956"/>
                    <a:pt x="1863923" y="641747"/>
                    <a:pt x="1838920" y="622697"/>
                  </a:cubicBezTo>
                  <a:cubicBezTo>
                    <a:pt x="1813917" y="603647"/>
                    <a:pt x="1788715" y="592535"/>
                    <a:pt x="1763315" y="589360"/>
                  </a:cubicBezTo>
                  <a:cubicBezTo>
                    <a:pt x="1768872" y="599678"/>
                    <a:pt x="1772642" y="609005"/>
                    <a:pt x="1774626" y="617339"/>
                  </a:cubicBezTo>
                  <a:cubicBezTo>
                    <a:pt x="1776611" y="625674"/>
                    <a:pt x="1777603" y="633810"/>
                    <a:pt x="1777603" y="641747"/>
                  </a:cubicBezTo>
                  <a:cubicBezTo>
                    <a:pt x="1777603" y="655241"/>
                    <a:pt x="1774626" y="667742"/>
                    <a:pt x="1768673" y="679252"/>
                  </a:cubicBezTo>
                  <a:cubicBezTo>
                    <a:pt x="1762720" y="690761"/>
                    <a:pt x="1754981" y="700683"/>
                    <a:pt x="1745456" y="709017"/>
                  </a:cubicBezTo>
                  <a:cubicBezTo>
                    <a:pt x="1735931" y="717352"/>
                    <a:pt x="1725612" y="723702"/>
                    <a:pt x="1714500" y="728067"/>
                  </a:cubicBezTo>
                  <a:cubicBezTo>
                    <a:pt x="1703387" y="732433"/>
                    <a:pt x="1692672" y="734616"/>
                    <a:pt x="1682353" y="734616"/>
                  </a:cubicBezTo>
                  <a:cubicBezTo>
                    <a:pt x="1666478" y="734616"/>
                    <a:pt x="1651992" y="731639"/>
                    <a:pt x="1638895" y="725686"/>
                  </a:cubicBezTo>
                  <a:cubicBezTo>
                    <a:pt x="1625798" y="719733"/>
                    <a:pt x="1614686" y="711597"/>
                    <a:pt x="1605558" y="701278"/>
                  </a:cubicBezTo>
                  <a:cubicBezTo>
                    <a:pt x="1596430" y="690960"/>
                    <a:pt x="1589484" y="679450"/>
                    <a:pt x="1584722" y="666750"/>
                  </a:cubicBezTo>
                  <a:cubicBezTo>
                    <a:pt x="1579959" y="654050"/>
                    <a:pt x="1577578" y="640556"/>
                    <a:pt x="1577578" y="626269"/>
                  </a:cubicBezTo>
                  <a:cubicBezTo>
                    <a:pt x="1577578" y="606425"/>
                    <a:pt x="1581547" y="588764"/>
                    <a:pt x="1589484" y="573286"/>
                  </a:cubicBezTo>
                  <a:cubicBezTo>
                    <a:pt x="1597422" y="557808"/>
                    <a:pt x="1608137" y="544910"/>
                    <a:pt x="1621631" y="534591"/>
                  </a:cubicBezTo>
                  <a:cubicBezTo>
                    <a:pt x="1635125" y="524272"/>
                    <a:pt x="1650603" y="516533"/>
                    <a:pt x="1668065" y="511374"/>
                  </a:cubicBezTo>
                  <a:cubicBezTo>
                    <a:pt x="1685528" y="506214"/>
                    <a:pt x="1704181" y="503635"/>
                    <a:pt x="1724025" y="503635"/>
                  </a:cubicBezTo>
                  <a:cubicBezTo>
                    <a:pt x="1739900" y="503635"/>
                    <a:pt x="1757561" y="506413"/>
                    <a:pt x="1777008" y="511969"/>
                  </a:cubicBezTo>
                  <a:cubicBezTo>
                    <a:pt x="1796455" y="517525"/>
                    <a:pt x="1816298" y="526455"/>
                    <a:pt x="1836539" y="538758"/>
                  </a:cubicBezTo>
                  <a:cubicBezTo>
                    <a:pt x="1856780" y="551061"/>
                    <a:pt x="1876623" y="567333"/>
                    <a:pt x="1896070" y="587574"/>
                  </a:cubicBezTo>
                  <a:cubicBezTo>
                    <a:pt x="1915517" y="607814"/>
                    <a:pt x="1932781" y="632619"/>
                    <a:pt x="1947862" y="661988"/>
                  </a:cubicBezTo>
                  <a:lnTo>
                    <a:pt x="1947862" y="320278"/>
                  </a:lnTo>
                  <a:lnTo>
                    <a:pt x="1562100" y="320278"/>
                  </a:lnTo>
                  <a:lnTo>
                    <a:pt x="1552575" y="320278"/>
                  </a:lnTo>
                  <a:lnTo>
                    <a:pt x="1464469" y="320278"/>
                  </a:lnTo>
                  <a:lnTo>
                    <a:pt x="1464469" y="938213"/>
                  </a:lnTo>
                  <a:lnTo>
                    <a:pt x="1426369" y="910828"/>
                  </a:lnTo>
                  <a:cubicBezTo>
                    <a:pt x="1404144" y="859235"/>
                    <a:pt x="1380133" y="816769"/>
                    <a:pt x="1354336" y="783431"/>
                  </a:cubicBezTo>
                  <a:cubicBezTo>
                    <a:pt x="1328539" y="750094"/>
                    <a:pt x="1301551" y="723900"/>
                    <a:pt x="1273373" y="704850"/>
                  </a:cubicBezTo>
                  <a:cubicBezTo>
                    <a:pt x="1245195" y="685800"/>
                    <a:pt x="1216422" y="672703"/>
                    <a:pt x="1187053" y="665560"/>
                  </a:cubicBezTo>
                  <a:cubicBezTo>
                    <a:pt x="1157684" y="658416"/>
                    <a:pt x="1128316" y="654844"/>
                    <a:pt x="1098947" y="654844"/>
                  </a:cubicBezTo>
                  <a:lnTo>
                    <a:pt x="1073944" y="654844"/>
                  </a:lnTo>
                  <a:lnTo>
                    <a:pt x="994172" y="540544"/>
                  </a:lnTo>
                  <a:cubicBezTo>
                    <a:pt x="1010841" y="543719"/>
                    <a:pt x="1025128" y="545703"/>
                    <a:pt x="1037034" y="546497"/>
                  </a:cubicBezTo>
                  <a:cubicBezTo>
                    <a:pt x="1048941" y="547291"/>
                    <a:pt x="1059656" y="547688"/>
                    <a:pt x="1069181" y="547688"/>
                  </a:cubicBezTo>
                  <a:cubicBezTo>
                    <a:pt x="1092200" y="547688"/>
                    <a:pt x="1112837" y="545505"/>
                    <a:pt x="1131094" y="541139"/>
                  </a:cubicBezTo>
                  <a:cubicBezTo>
                    <a:pt x="1149350" y="536774"/>
                    <a:pt x="1165622" y="531416"/>
                    <a:pt x="1179909" y="525066"/>
                  </a:cubicBezTo>
                  <a:cubicBezTo>
                    <a:pt x="1194197" y="518716"/>
                    <a:pt x="1206302" y="511771"/>
                    <a:pt x="1216223" y="504230"/>
                  </a:cubicBezTo>
                  <a:cubicBezTo>
                    <a:pt x="1226145" y="496689"/>
                    <a:pt x="1234281" y="489744"/>
                    <a:pt x="1240631" y="483394"/>
                  </a:cubicBezTo>
                  <a:cubicBezTo>
                    <a:pt x="1254125" y="470694"/>
                    <a:pt x="1265039" y="457200"/>
                    <a:pt x="1273373" y="442913"/>
                  </a:cubicBezTo>
                  <a:cubicBezTo>
                    <a:pt x="1281708" y="428625"/>
                    <a:pt x="1285875" y="413544"/>
                    <a:pt x="1285875" y="397669"/>
                  </a:cubicBezTo>
                  <a:cubicBezTo>
                    <a:pt x="1285875" y="390525"/>
                    <a:pt x="1284684" y="384572"/>
                    <a:pt x="1282303" y="379810"/>
                  </a:cubicBezTo>
                  <a:cubicBezTo>
                    <a:pt x="1279922" y="375047"/>
                    <a:pt x="1275556" y="369491"/>
                    <a:pt x="1269206" y="363141"/>
                  </a:cubicBezTo>
                  <a:cubicBezTo>
                    <a:pt x="1236662" y="399653"/>
                    <a:pt x="1206500" y="424260"/>
                    <a:pt x="1178719" y="436960"/>
                  </a:cubicBezTo>
                  <a:cubicBezTo>
                    <a:pt x="1150937" y="449660"/>
                    <a:pt x="1122759" y="456010"/>
                    <a:pt x="1094184" y="456010"/>
                  </a:cubicBezTo>
                  <a:cubicBezTo>
                    <a:pt x="1072753" y="456010"/>
                    <a:pt x="1054497" y="453033"/>
                    <a:pt x="1039416" y="447080"/>
                  </a:cubicBezTo>
                  <a:cubicBezTo>
                    <a:pt x="1024334" y="441127"/>
                    <a:pt x="1012031" y="433189"/>
                    <a:pt x="1002506" y="423267"/>
                  </a:cubicBezTo>
                  <a:cubicBezTo>
                    <a:pt x="992981" y="413346"/>
                    <a:pt x="986036" y="401836"/>
                    <a:pt x="981670" y="388739"/>
                  </a:cubicBezTo>
                  <a:cubicBezTo>
                    <a:pt x="977305" y="375642"/>
                    <a:pt x="975122" y="361553"/>
                    <a:pt x="975122" y="346472"/>
                  </a:cubicBezTo>
                  <a:cubicBezTo>
                    <a:pt x="975122" y="334566"/>
                    <a:pt x="977702" y="323652"/>
                    <a:pt x="982861" y="313730"/>
                  </a:cubicBezTo>
                  <a:cubicBezTo>
                    <a:pt x="988020" y="303808"/>
                    <a:pt x="994569" y="295077"/>
                    <a:pt x="1002506" y="287536"/>
                  </a:cubicBezTo>
                  <a:cubicBezTo>
                    <a:pt x="1010444" y="279996"/>
                    <a:pt x="1019373" y="274042"/>
                    <a:pt x="1029295" y="269677"/>
                  </a:cubicBezTo>
                  <a:cubicBezTo>
                    <a:pt x="1039217" y="265311"/>
                    <a:pt x="1049337" y="263128"/>
                    <a:pt x="1059656" y="263128"/>
                  </a:cubicBezTo>
                  <a:cubicBezTo>
                    <a:pt x="1079500" y="263128"/>
                    <a:pt x="1094978" y="269875"/>
                    <a:pt x="1106091" y="283369"/>
                  </a:cubicBezTo>
                  <a:cubicBezTo>
                    <a:pt x="1117203" y="296863"/>
                    <a:pt x="1122759" y="313531"/>
                    <a:pt x="1122759" y="333375"/>
                  </a:cubicBezTo>
                  <a:cubicBezTo>
                    <a:pt x="1122759" y="346075"/>
                    <a:pt x="1121172" y="356791"/>
                    <a:pt x="1117997" y="365522"/>
                  </a:cubicBezTo>
                  <a:cubicBezTo>
                    <a:pt x="1119584" y="365522"/>
                    <a:pt x="1120577" y="365721"/>
                    <a:pt x="1120973" y="366117"/>
                  </a:cubicBezTo>
                  <a:cubicBezTo>
                    <a:pt x="1121370" y="366514"/>
                    <a:pt x="1122362" y="366713"/>
                    <a:pt x="1123950" y="366713"/>
                  </a:cubicBezTo>
                  <a:cubicBezTo>
                    <a:pt x="1161256" y="366713"/>
                    <a:pt x="1192212" y="332581"/>
                    <a:pt x="1216819" y="264319"/>
                  </a:cubicBezTo>
                  <a:cubicBezTo>
                    <a:pt x="1243012" y="273050"/>
                    <a:pt x="1264245" y="284163"/>
                    <a:pt x="1280517" y="297656"/>
                  </a:cubicBezTo>
                  <a:cubicBezTo>
                    <a:pt x="1296789" y="311150"/>
                    <a:pt x="1309687" y="325636"/>
                    <a:pt x="1319212" y="341114"/>
                  </a:cubicBezTo>
                  <a:cubicBezTo>
                    <a:pt x="1328737" y="356592"/>
                    <a:pt x="1335087" y="372467"/>
                    <a:pt x="1338262" y="388739"/>
                  </a:cubicBezTo>
                  <a:cubicBezTo>
                    <a:pt x="1341437" y="405011"/>
                    <a:pt x="1343025" y="419497"/>
                    <a:pt x="1343025" y="432197"/>
                  </a:cubicBezTo>
                  <a:cubicBezTo>
                    <a:pt x="1343025" y="455216"/>
                    <a:pt x="1338659" y="477838"/>
                    <a:pt x="1329928" y="500063"/>
                  </a:cubicBezTo>
                  <a:cubicBezTo>
                    <a:pt x="1321197" y="522288"/>
                    <a:pt x="1306116" y="543322"/>
                    <a:pt x="1284684" y="563166"/>
                  </a:cubicBezTo>
                  <a:cubicBezTo>
                    <a:pt x="1278334" y="567928"/>
                    <a:pt x="1268809" y="573286"/>
                    <a:pt x="1256109" y="579239"/>
                  </a:cubicBezTo>
                  <a:cubicBezTo>
                    <a:pt x="1243409" y="585192"/>
                    <a:pt x="1226741" y="591344"/>
                    <a:pt x="1206103" y="597694"/>
                  </a:cubicBezTo>
                  <a:cubicBezTo>
                    <a:pt x="1233884" y="608013"/>
                    <a:pt x="1257895" y="619125"/>
                    <a:pt x="1278136" y="631031"/>
                  </a:cubicBezTo>
                  <a:cubicBezTo>
                    <a:pt x="1298377" y="642938"/>
                    <a:pt x="1316037" y="655836"/>
                    <a:pt x="1331119" y="669727"/>
                  </a:cubicBezTo>
                  <a:cubicBezTo>
                    <a:pt x="1346200" y="683617"/>
                    <a:pt x="1359495" y="698103"/>
                    <a:pt x="1371005" y="713185"/>
                  </a:cubicBezTo>
                  <a:cubicBezTo>
                    <a:pt x="1382514" y="728266"/>
                    <a:pt x="1393031" y="743744"/>
                    <a:pt x="1402556" y="759619"/>
                  </a:cubicBezTo>
                  <a:close/>
                  <a:moveTo>
                    <a:pt x="370284" y="0"/>
                  </a:moveTo>
                  <a:cubicBezTo>
                    <a:pt x="402034" y="0"/>
                    <a:pt x="431602" y="3374"/>
                    <a:pt x="458986" y="10121"/>
                  </a:cubicBezTo>
                  <a:cubicBezTo>
                    <a:pt x="486370" y="16867"/>
                    <a:pt x="513159" y="26789"/>
                    <a:pt x="539353" y="39886"/>
                  </a:cubicBezTo>
                  <a:cubicBezTo>
                    <a:pt x="565547" y="52983"/>
                    <a:pt x="591939" y="68660"/>
                    <a:pt x="618530" y="86916"/>
                  </a:cubicBezTo>
                  <a:cubicBezTo>
                    <a:pt x="645120" y="105172"/>
                    <a:pt x="674291" y="126206"/>
                    <a:pt x="706041" y="150019"/>
                  </a:cubicBezTo>
                  <a:lnTo>
                    <a:pt x="706041" y="198835"/>
                  </a:lnTo>
                  <a:cubicBezTo>
                    <a:pt x="680641" y="182166"/>
                    <a:pt x="655836" y="166489"/>
                    <a:pt x="631627" y="151805"/>
                  </a:cubicBezTo>
                  <a:cubicBezTo>
                    <a:pt x="607417" y="137121"/>
                    <a:pt x="582811" y="124024"/>
                    <a:pt x="557808" y="112514"/>
                  </a:cubicBezTo>
                  <a:cubicBezTo>
                    <a:pt x="532805" y="101005"/>
                    <a:pt x="507405" y="92075"/>
                    <a:pt x="481608" y="85725"/>
                  </a:cubicBezTo>
                  <a:cubicBezTo>
                    <a:pt x="455811" y="79375"/>
                    <a:pt x="429022" y="76200"/>
                    <a:pt x="401241" y="76200"/>
                  </a:cubicBezTo>
                  <a:cubicBezTo>
                    <a:pt x="351234" y="76200"/>
                    <a:pt x="305395" y="86916"/>
                    <a:pt x="263723" y="108347"/>
                  </a:cubicBezTo>
                  <a:cubicBezTo>
                    <a:pt x="222052" y="129778"/>
                    <a:pt x="183356" y="163116"/>
                    <a:pt x="147638" y="208360"/>
                  </a:cubicBezTo>
                  <a:lnTo>
                    <a:pt x="184547" y="263128"/>
                  </a:lnTo>
                  <a:lnTo>
                    <a:pt x="285750" y="263128"/>
                  </a:lnTo>
                  <a:lnTo>
                    <a:pt x="298847" y="263128"/>
                  </a:lnTo>
                  <a:lnTo>
                    <a:pt x="398859" y="263128"/>
                  </a:lnTo>
                  <a:cubicBezTo>
                    <a:pt x="411559" y="263128"/>
                    <a:pt x="424061" y="266105"/>
                    <a:pt x="436364" y="272058"/>
                  </a:cubicBezTo>
                  <a:cubicBezTo>
                    <a:pt x="448667" y="278011"/>
                    <a:pt x="460177" y="285750"/>
                    <a:pt x="470892" y="295275"/>
                  </a:cubicBezTo>
                  <a:cubicBezTo>
                    <a:pt x="481608" y="304800"/>
                    <a:pt x="491133" y="315516"/>
                    <a:pt x="499467" y="327422"/>
                  </a:cubicBezTo>
                  <a:cubicBezTo>
                    <a:pt x="507802" y="339328"/>
                    <a:pt x="514350" y="351235"/>
                    <a:pt x="519112" y="363141"/>
                  </a:cubicBezTo>
                  <a:cubicBezTo>
                    <a:pt x="546100" y="325835"/>
                    <a:pt x="570309" y="299839"/>
                    <a:pt x="591741" y="285155"/>
                  </a:cubicBezTo>
                  <a:cubicBezTo>
                    <a:pt x="613172" y="270471"/>
                    <a:pt x="630634" y="263128"/>
                    <a:pt x="644128" y="263128"/>
                  </a:cubicBezTo>
                  <a:cubicBezTo>
                    <a:pt x="660797" y="263128"/>
                    <a:pt x="676672" y="266899"/>
                    <a:pt x="691753" y="274439"/>
                  </a:cubicBezTo>
                  <a:cubicBezTo>
                    <a:pt x="706834" y="281980"/>
                    <a:pt x="720923" y="291703"/>
                    <a:pt x="734020" y="303610"/>
                  </a:cubicBezTo>
                  <a:cubicBezTo>
                    <a:pt x="747117" y="315516"/>
                    <a:pt x="759222" y="328613"/>
                    <a:pt x="770334" y="342900"/>
                  </a:cubicBezTo>
                  <a:cubicBezTo>
                    <a:pt x="781447" y="357188"/>
                    <a:pt x="791766" y="371078"/>
                    <a:pt x="801291" y="384572"/>
                  </a:cubicBezTo>
                  <a:lnTo>
                    <a:pt x="801291" y="146447"/>
                  </a:lnTo>
                  <a:cubicBezTo>
                    <a:pt x="810022" y="152797"/>
                    <a:pt x="817761" y="161131"/>
                    <a:pt x="824508" y="171450"/>
                  </a:cubicBezTo>
                  <a:cubicBezTo>
                    <a:pt x="831255" y="181769"/>
                    <a:pt x="837009" y="192286"/>
                    <a:pt x="841772" y="203002"/>
                  </a:cubicBezTo>
                  <a:cubicBezTo>
                    <a:pt x="846534" y="213717"/>
                    <a:pt x="850503" y="224235"/>
                    <a:pt x="853678" y="234553"/>
                  </a:cubicBezTo>
                  <a:cubicBezTo>
                    <a:pt x="856853" y="244872"/>
                    <a:pt x="859234" y="252810"/>
                    <a:pt x="860822" y="258366"/>
                  </a:cubicBezTo>
                  <a:cubicBezTo>
                    <a:pt x="861615" y="261541"/>
                    <a:pt x="862013" y="263128"/>
                    <a:pt x="862013" y="263128"/>
                  </a:cubicBezTo>
                  <a:lnTo>
                    <a:pt x="919163" y="263128"/>
                  </a:lnTo>
                  <a:lnTo>
                    <a:pt x="964406" y="320278"/>
                  </a:lnTo>
                  <a:lnTo>
                    <a:pt x="864394" y="320278"/>
                  </a:lnTo>
                  <a:lnTo>
                    <a:pt x="864394" y="939403"/>
                  </a:lnTo>
                  <a:lnTo>
                    <a:pt x="801291" y="881063"/>
                  </a:lnTo>
                  <a:lnTo>
                    <a:pt x="801291" y="492919"/>
                  </a:lnTo>
                  <a:cubicBezTo>
                    <a:pt x="801291" y="486569"/>
                    <a:pt x="797322" y="475655"/>
                    <a:pt x="789384" y="460177"/>
                  </a:cubicBezTo>
                  <a:cubicBezTo>
                    <a:pt x="781447" y="444699"/>
                    <a:pt x="771327" y="429022"/>
                    <a:pt x="759023" y="413147"/>
                  </a:cubicBezTo>
                  <a:cubicBezTo>
                    <a:pt x="746720" y="397272"/>
                    <a:pt x="733028" y="382588"/>
                    <a:pt x="717947" y="369094"/>
                  </a:cubicBezTo>
                  <a:cubicBezTo>
                    <a:pt x="702866" y="355600"/>
                    <a:pt x="687784" y="347663"/>
                    <a:pt x="672703" y="345281"/>
                  </a:cubicBezTo>
                  <a:cubicBezTo>
                    <a:pt x="658416" y="346869"/>
                    <a:pt x="646509" y="352028"/>
                    <a:pt x="636984" y="360760"/>
                  </a:cubicBezTo>
                  <a:cubicBezTo>
                    <a:pt x="627459" y="369491"/>
                    <a:pt x="618728" y="379810"/>
                    <a:pt x="610791" y="391716"/>
                  </a:cubicBezTo>
                  <a:lnTo>
                    <a:pt x="610791" y="390525"/>
                  </a:lnTo>
                  <a:cubicBezTo>
                    <a:pt x="609203" y="392906"/>
                    <a:pt x="608409" y="394494"/>
                    <a:pt x="608409" y="395288"/>
                  </a:cubicBezTo>
                  <a:cubicBezTo>
                    <a:pt x="608409" y="396081"/>
                    <a:pt x="607616" y="397669"/>
                    <a:pt x="606028" y="400050"/>
                  </a:cubicBezTo>
                  <a:cubicBezTo>
                    <a:pt x="681434" y="452438"/>
                    <a:pt x="719138" y="501650"/>
                    <a:pt x="719138" y="547688"/>
                  </a:cubicBezTo>
                  <a:cubicBezTo>
                    <a:pt x="719138" y="565944"/>
                    <a:pt x="712391" y="581422"/>
                    <a:pt x="698897" y="594122"/>
                  </a:cubicBezTo>
                  <a:cubicBezTo>
                    <a:pt x="685403" y="606822"/>
                    <a:pt x="669528" y="613172"/>
                    <a:pt x="651272" y="613172"/>
                  </a:cubicBezTo>
                  <a:cubicBezTo>
                    <a:pt x="629841" y="613172"/>
                    <a:pt x="609997" y="606425"/>
                    <a:pt x="591741" y="592931"/>
                  </a:cubicBezTo>
                  <a:cubicBezTo>
                    <a:pt x="573484" y="579438"/>
                    <a:pt x="560387" y="563960"/>
                    <a:pt x="552450" y="546497"/>
                  </a:cubicBezTo>
                  <a:cubicBezTo>
                    <a:pt x="539750" y="563960"/>
                    <a:pt x="524272" y="580033"/>
                    <a:pt x="506016" y="594717"/>
                  </a:cubicBezTo>
                  <a:cubicBezTo>
                    <a:pt x="487759" y="609402"/>
                    <a:pt x="469106" y="616744"/>
                    <a:pt x="450056" y="616744"/>
                  </a:cubicBezTo>
                  <a:cubicBezTo>
                    <a:pt x="424656" y="616744"/>
                    <a:pt x="405209" y="611188"/>
                    <a:pt x="391716" y="600075"/>
                  </a:cubicBezTo>
                  <a:cubicBezTo>
                    <a:pt x="378222" y="588963"/>
                    <a:pt x="371475" y="570706"/>
                    <a:pt x="371475" y="545306"/>
                  </a:cubicBezTo>
                  <a:cubicBezTo>
                    <a:pt x="371475" y="531019"/>
                    <a:pt x="375444" y="516533"/>
                    <a:pt x="383381" y="501849"/>
                  </a:cubicBezTo>
                  <a:cubicBezTo>
                    <a:pt x="391319" y="487164"/>
                    <a:pt x="400844" y="473274"/>
                    <a:pt x="411956" y="460177"/>
                  </a:cubicBezTo>
                  <a:cubicBezTo>
                    <a:pt x="423069" y="447080"/>
                    <a:pt x="435173" y="435571"/>
                    <a:pt x="448270" y="425649"/>
                  </a:cubicBezTo>
                  <a:cubicBezTo>
                    <a:pt x="461367" y="415727"/>
                    <a:pt x="473472" y="408385"/>
                    <a:pt x="484584" y="403622"/>
                  </a:cubicBezTo>
                  <a:cubicBezTo>
                    <a:pt x="478234" y="380603"/>
                    <a:pt x="466725" y="360958"/>
                    <a:pt x="450056" y="344686"/>
                  </a:cubicBezTo>
                  <a:cubicBezTo>
                    <a:pt x="433387" y="328414"/>
                    <a:pt x="412750" y="320278"/>
                    <a:pt x="388144" y="320278"/>
                  </a:cubicBezTo>
                  <a:lnTo>
                    <a:pt x="342900" y="320278"/>
                  </a:lnTo>
                  <a:lnTo>
                    <a:pt x="325041" y="320278"/>
                  </a:lnTo>
                  <a:lnTo>
                    <a:pt x="196453" y="320278"/>
                  </a:lnTo>
                  <a:lnTo>
                    <a:pt x="196453" y="939403"/>
                  </a:lnTo>
                  <a:lnTo>
                    <a:pt x="134541" y="882253"/>
                  </a:lnTo>
                  <a:lnTo>
                    <a:pt x="134541" y="320278"/>
                  </a:lnTo>
                  <a:lnTo>
                    <a:pt x="39291" y="320278"/>
                  </a:lnTo>
                  <a:lnTo>
                    <a:pt x="0" y="263128"/>
                  </a:lnTo>
                  <a:lnTo>
                    <a:pt x="132159" y="263128"/>
                  </a:lnTo>
                  <a:lnTo>
                    <a:pt x="60722" y="172641"/>
                  </a:lnTo>
                  <a:cubicBezTo>
                    <a:pt x="83741" y="140891"/>
                    <a:pt x="106759" y="114102"/>
                    <a:pt x="129778" y="92274"/>
                  </a:cubicBezTo>
                  <a:cubicBezTo>
                    <a:pt x="152797" y="70446"/>
                    <a:pt x="176808" y="52586"/>
                    <a:pt x="201811" y="38696"/>
                  </a:cubicBezTo>
                  <a:cubicBezTo>
                    <a:pt x="226814" y="24805"/>
                    <a:pt x="253206" y="14883"/>
                    <a:pt x="280988" y="8930"/>
                  </a:cubicBezTo>
                  <a:cubicBezTo>
                    <a:pt x="308769" y="2977"/>
                    <a:pt x="338534" y="0"/>
                    <a:pt x="370284" y="0"/>
                  </a:cubicBezTo>
                  <a:close/>
                </a:path>
              </a:pathLst>
            </a:cu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CD37C80-2565-4E82-9C47-11CDB11B8CF3}"/>
                </a:ext>
              </a:extLst>
            </p:cNvPr>
            <p:cNvSpPr txBox="1"/>
            <p:nvPr/>
          </p:nvSpPr>
          <p:spPr>
            <a:xfrm>
              <a:off x="990600" y="2743200"/>
              <a:ext cx="108966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>
                  <a:solidFill>
                    <a:srgbClr val="0000C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৮.১.১  পুষ্টি কী তা বলতে </a:t>
              </a:r>
              <a:r>
                <a:rPr lang="bn-BD" sz="3600" dirty="0" smtClean="0">
                  <a:solidFill>
                    <a:srgbClr val="0000C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3600" dirty="0" smtClean="0">
                  <a:solidFill>
                    <a:srgbClr val="0000C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  <a:endParaRPr lang="bn-BD" sz="36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BD" sz="3600" dirty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৮.২.১  উৎস ও পুষ্টি অনুযায়ী খাদ্যের শ্রেণিবিভাগ করতে </a:t>
              </a:r>
              <a:r>
                <a:rPr lang="bn-BD" sz="3600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3600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endParaRPr lang="bn-BD" sz="3600" dirty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BD" sz="3600" dirty="0">
                  <a:solidFill>
                    <a:srgbClr val="990033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৮.২.৩ পুষ্টি</a:t>
              </a:r>
              <a:r>
                <a:rPr lang="en-GB" sz="3600" dirty="0">
                  <a:solidFill>
                    <a:srgbClr val="990033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600" dirty="0">
                  <a:solidFill>
                    <a:srgbClr val="990033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উপাদান সম্বলিত খাদ্য গ্রহণের প্রয়োজনীয়তা বর্ণনা করতে পারবে। </a:t>
              </a:r>
              <a:endParaRPr lang="en-US" sz="3600" dirty="0">
                <a:solidFill>
                  <a:srgbClr val="990033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A540E64-A7A9-4E41-8436-945353B54A4D}"/>
                </a:ext>
              </a:extLst>
            </p:cNvPr>
            <p:cNvSpPr txBox="1"/>
            <p:nvPr/>
          </p:nvSpPr>
          <p:spPr>
            <a:xfrm>
              <a:off x="533400" y="2035314"/>
              <a:ext cx="5410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এই পাঠ শেষে শিক্ষার্থীরা...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743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4E6E1682-940E-4C5D-B79A-4E5E374E696D}"/>
              </a:ext>
            </a:extLst>
          </p:cNvPr>
          <p:cNvSpPr/>
          <p:nvPr/>
        </p:nvSpPr>
        <p:spPr>
          <a:xfrm>
            <a:off x="1" y="0"/>
            <a:ext cx="12191999" cy="6858000"/>
          </a:xfrm>
          <a:prstGeom prst="frame">
            <a:avLst>
              <a:gd name="adj1" fmla="val 1423"/>
            </a:avLst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5DB7C0B3-8F07-4BFD-B338-517101CA8A8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23"/>
            </a:avLst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448788-7354-48E9-88CD-7FF9F2840732}"/>
              </a:ext>
            </a:extLst>
          </p:cNvPr>
          <p:cNvSpPr txBox="1"/>
          <p:nvPr/>
        </p:nvSpPr>
        <p:spPr>
          <a:xfrm>
            <a:off x="762000" y="228600"/>
            <a:ext cx="3657600" cy="646331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খাই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D4DE5A-186B-4950-9329-7604D46C4813}"/>
              </a:ext>
            </a:extLst>
          </p:cNvPr>
          <p:cNvSpPr txBox="1"/>
          <p:nvPr/>
        </p:nvSpPr>
        <p:spPr>
          <a:xfrm>
            <a:off x="377609" y="5528589"/>
            <a:ext cx="11436779" cy="646331"/>
          </a:xfrm>
          <a:prstGeom prst="rect">
            <a:avLst/>
          </a:prstGeom>
          <a:noFill/>
          <a:ln w="19050">
            <a:solidFill>
              <a:srgbClr val="00206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পুষ্টি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হলো জীবদেহের বৃদ্ধি ও বেঁচে থাকার জন্য প্রয়োজনীয় সকল উপাদান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2" descr="C:\Users\ATAUR RAHMAN\Desktop\New folder (2)\ccll1.jpg">
            <a:extLst>
              <a:ext uri="{FF2B5EF4-FFF2-40B4-BE49-F238E27FC236}">
                <a16:creationId xmlns:a16="http://schemas.microsoft.com/office/drawing/2014/main" id="{5DFA66E1-99FD-4499-8E6A-BA9FC894C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94299" y="323349"/>
            <a:ext cx="5960120" cy="3836669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A2CB1AA-3AD0-4B71-99EA-6E9A49288CA9}"/>
              </a:ext>
            </a:extLst>
          </p:cNvPr>
          <p:cNvSpPr txBox="1"/>
          <p:nvPr/>
        </p:nvSpPr>
        <p:spPr>
          <a:xfrm>
            <a:off x="209308" y="1366160"/>
            <a:ext cx="4351792" cy="64633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ছবির মানুষগুলো কী করছে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B1092D9-78EB-44B1-AE5A-12B6A8B60D16}"/>
              </a:ext>
            </a:extLst>
          </p:cNvPr>
          <p:cNvSpPr txBox="1"/>
          <p:nvPr/>
        </p:nvSpPr>
        <p:spPr>
          <a:xfrm>
            <a:off x="621175" y="2515937"/>
            <a:ext cx="3939249" cy="646331"/>
          </a:xfrm>
          <a:prstGeom prst="rect">
            <a:avLst/>
          </a:prstGeom>
          <a:noFill/>
          <a:ln w="19050">
            <a:solidFill>
              <a:srgbClr val="00206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খাদ্যে কী উপাদান আছে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D88A84D-4A9D-42FE-B3BD-0A7A53E04F4F}"/>
              </a:ext>
            </a:extLst>
          </p:cNvPr>
          <p:cNvSpPr txBox="1"/>
          <p:nvPr/>
        </p:nvSpPr>
        <p:spPr>
          <a:xfrm>
            <a:off x="417640" y="3646207"/>
            <a:ext cx="5059020" cy="646331"/>
          </a:xfrm>
          <a:prstGeom prst="rect">
            <a:avLst/>
          </a:prstGeom>
          <a:noFill/>
          <a:ln w="19050">
            <a:solidFill>
              <a:srgbClr val="00206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খাদ্যে আছে </a:t>
            </a:r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পুষ্টি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উপাদান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94E936C-22FA-4B1A-9A2C-6064966BFFED}"/>
              </a:ext>
            </a:extLst>
          </p:cNvPr>
          <p:cNvSpPr txBox="1"/>
          <p:nvPr/>
        </p:nvSpPr>
        <p:spPr>
          <a:xfrm>
            <a:off x="377610" y="4521138"/>
            <a:ext cx="11436779" cy="646331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বলতে পারবে </a:t>
            </a:r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পুষ্টি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কী?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65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7" grpId="0" animBg="1"/>
      <p:bldP spid="18" grpId="0" animBg="1"/>
      <p:bldP spid="19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013907C6-604D-480C-9668-8C73A0D3692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23"/>
            </a:avLst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131719-70AE-4BD9-9248-C7282D67844A}"/>
              </a:ext>
            </a:extLst>
          </p:cNvPr>
          <p:cNvSpPr txBox="1"/>
          <p:nvPr/>
        </p:nvSpPr>
        <p:spPr>
          <a:xfrm>
            <a:off x="228600" y="191869"/>
            <a:ext cx="1165860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প্রশ্নঃ আমরা কী কী খাবার খাই ? </a:t>
            </a:r>
            <a:endParaRPr lang="en-US" sz="32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C5F351-8EDD-4D7F-8AA1-A6C47282A782}"/>
              </a:ext>
            </a:extLst>
          </p:cNvPr>
          <p:cNvSpPr txBox="1"/>
          <p:nvPr/>
        </p:nvSpPr>
        <p:spPr>
          <a:xfrm>
            <a:off x="228600" y="4038600"/>
            <a:ext cx="11658600" cy="584775"/>
          </a:xfrm>
          <a:prstGeom prst="rect">
            <a:avLst/>
          </a:prstGeom>
          <a:noFill/>
          <a:ln w="12700">
            <a:solidFill>
              <a:srgbClr val="CC33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 নিচের ছকের মতো একটি ছক তৈরি করে খাবারগুলোকে দুটি দলে সাজাও।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A146630-ADDE-4E8F-A282-F9B2F4500763}"/>
              </a:ext>
            </a:extLst>
          </p:cNvPr>
          <p:cNvGrpSpPr/>
          <p:nvPr/>
        </p:nvGrpSpPr>
        <p:grpSpPr>
          <a:xfrm>
            <a:off x="228600" y="4800600"/>
            <a:ext cx="11658600" cy="1841125"/>
            <a:chOff x="838200" y="2971800"/>
            <a:chExt cx="7620000" cy="224028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E8DCDF1-D77D-4BA0-8BD6-C633A68EB655}"/>
                </a:ext>
              </a:extLst>
            </p:cNvPr>
            <p:cNvSpPr/>
            <p:nvPr/>
          </p:nvSpPr>
          <p:spPr>
            <a:xfrm>
              <a:off x="838200" y="2971800"/>
              <a:ext cx="3810000" cy="64008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9D81117-DD02-4530-A716-DAEF14EFBCF3}"/>
                </a:ext>
              </a:extLst>
            </p:cNvPr>
            <p:cNvSpPr/>
            <p:nvPr/>
          </p:nvSpPr>
          <p:spPr>
            <a:xfrm>
              <a:off x="4648200" y="2971800"/>
              <a:ext cx="3810000" cy="64008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0FBE447-BE03-4DF5-966A-E3E8DFE7C7EA}"/>
                </a:ext>
              </a:extLst>
            </p:cNvPr>
            <p:cNvSpPr/>
            <p:nvPr/>
          </p:nvSpPr>
          <p:spPr>
            <a:xfrm>
              <a:off x="838200" y="3611880"/>
              <a:ext cx="3810000" cy="41148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BC2B795-9733-466A-B9D9-3F3E33439411}"/>
                </a:ext>
              </a:extLst>
            </p:cNvPr>
            <p:cNvSpPr/>
            <p:nvPr/>
          </p:nvSpPr>
          <p:spPr>
            <a:xfrm>
              <a:off x="4648200" y="3611880"/>
              <a:ext cx="3810000" cy="41148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C593183-C952-47D3-A4A0-30709CD1CBCB}"/>
                </a:ext>
              </a:extLst>
            </p:cNvPr>
            <p:cNvSpPr/>
            <p:nvPr/>
          </p:nvSpPr>
          <p:spPr>
            <a:xfrm>
              <a:off x="838200" y="4038600"/>
              <a:ext cx="3810000" cy="41148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EFC9FA0-5C1F-454F-869F-18388D765BCE}"/>
                </a:ext>
              </a:extLst>
            </p:cNvPr>
            <p:cNvSpPr/>
            <p:nvPr/>
          </p:nvSpPr>
          <p:spPr>
            <a:xfrm>
              <a:off x="4648200" y="4038600"/>
              <a:ext cx="3810000" cy="41148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5CF173B-1AB5-46BD-AD89-2DC8F02E6664}"/>
                </a:ext>
              </a:extLst>
            </p:cNvPr>
            <p:cNvSpPr/>
            <p:nvPr/>
          </p:nvSpPr>
          <p:spPr>
            <a:xfrm>
              <a:off x="838200" y="4419600"/>
              <a:ext cx="3810000" cy="41148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B598BE3-EC33-4C7B-BA4B-B61BAF4B2D40}"/>
                </a:ext>
              </a:extLst>
            </p:cNvPr>
            <p:cNvSpPr/>
            <p:nvPr/>
          </p:nvSpPr>
          <p:spPr>
            <a:xfrm>
              <a:off x="4648200" y="4419600"/>
              <a:ext cx="3810000" cy="41148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603671A-7F02-44E5-A5BC-5FA703BCA1B1}"/>
                </a:ext>
              </a:extLst>
            </p:cNvPr>
            <p:cNvSpPr/>
            <p:nvPr/>
          </p:nvSpPr>
          <p:spPr>
            <a:xfrm>
              <a:off x="838200" y="4800600"/>
              <a:ext cx="3810000" cy="41148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71F4FDB-5E77-427B-A92A-18DD874FA7F9}"/>
                </a:ext>
              </a:extLst>
            </p:cNvPr>
            <p:cNvSpPr/>
            <p:nvPr/>
          </p:nvSpPr>
          <p:spPr>
            <a:xfrm>
              <a:off x="4648200" y="4800600"/>
              <a:ext cx="3810000" cy="41148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236AC47-A2C7-46C8-823D-A748D4753796}"/>
                </a:ext>
              </a:extLst>
            </p:cNvPr>
            <p:cNvSpPr txBox="1"/>
            <p:nvPr/>
          </p:nvSpPr>
          <p:spPr>
            <a:xfrm>
              <a:off x="1371600" y="2971800"/>
              <a:ext cx="3200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প্রাণী থেকে পাওয়া খাদ্য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3C42D09-8CA4-48BA-A30A-7548434DA200}"/>
                </a:ext>
              </a:extLst>
            </p:cNvPr>
            <p:cNvSpPr txBox="1"/>
            <p:nvPr/>
          </p:nvSpPr>
          <p:spPr>
            <a:xfrm>
              <a:off x="5105400" y="2971800"/>
              <a:ext cx="3200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উদ্ভিদ থেকে পাওয়া খাদ্য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60A535B-24B6-45BF-9F9F-F6FB99CF391C}"/>
              </a:ext>
            </a:extLst>
          </p:cNvPr>
          <p:cNvSpPr txBox="1"/>
          <p:nvPr/>
        </p:nvSpPr>
        <p:spPr>
          <a:xfrm>
            <a:off x="321574" y="2118125"/>
            <a:ext cx="4419600" cy="707886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খাদ্যের শ্রেণিবিন্যাস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15D44CB-EB84-45F8-8358-25E46C43B510}"/>
              </a:ext>
            </a:extLst>
          </p:cNvPr>
          <p:cNvGrpSpPr/>
          <p:nvPr/>
        </p:nvGrpSpPr>
        <p:grpSpPr>
          <a:xfrm>
            <a:off x="309851" y="3081615"/>
            <a:ext cx="4146511" cy="646331"/>
            <a:chOff x="381000" y="3112803"/>
            <a:chExt cx="3810000" cy="64633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B203D08-274D-4AB6-AA2E-0B41E04D06FF}"/>
                </a:ext>
              </a:extLst>
            </p:cNvPr>
            <p:cNvSpPr txBox="1"/>
            <p:nvPr/>
          </p:nvSpPr>
          <p:spPr>
            <a:xfrm>
              <a:off x="381000" y="3112803"/>
              <a:ext cx="381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dirty="0">
                  <a:solidFill>
                    <a:srgbClr val="0000C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কী করতে হবেঃ</a:t>
              </a:r>
              <a:endParaRPr lang="en-US" sz="36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Arrow: Right 39">
              <a:extLst>
                <a:ext uri="{FF2B5EF4-FFF2-40B4-BE49-F238E27FC236}">
                  <a16:creationId xmlns:a16="http://schemas.microsoft.com/office/drawing/2014/main" id="{77630789-E647-4B8F-B969-2B5A1A4380B6}"/>
                </a:ext>
              </a:extLst>
            </p:cNvPr>
            <p:cNvSpPr/>
            <p:nvPr/>
          </p:nvSpPr>
          <p:spPr>
            <a:xfrm>
              <a:off x="707898" y="3169143"/>
              <a:ext cx="511302" cy="468597"/>
            </a:xfrm>
            <a:prstGeom prst="rightArrow">
              <a:avLst/>
            </a:prstGeom>
            <a:noFill/>
            <a:ln>
              <a:solidFill>
                <a:srgbClr val="CC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85D9D05C-5C67-45D5-85EB-01B37A355D3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3196" y="889288"/>
            <a:ext cx="6544004" cy="3136788"/>
          </a:xfrm>
          <a:prstGeom prst="rect">
            <a:avLst/>
          </a:prstGeom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CCA064E-B8B2-4B6B-A53E-8AF103BE830E}"/>
              </a:ext>
            </a:extLst>
          </p:cNvPr>
          <p:cNvSpPr txBox="1"/>
          <p:nvPr/>
        </p:nvSpPr>
        <p:spPr>
          <a:xfrm>
            <a:off x="321574" y="1066800"/>
            <a:ext cx="441960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2088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D2DCF007-E955-4D4F-9C65-589960EA913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23"/>
            </a:avLst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4D378C-6AB5-486B-BDC2-9DBC252978AB}"/>
              </a:ext>
            </a:extLst>
          </p:cNvPr>
          <p:cNvSpPr txBox="1"/>
          <p:nvPr/>
        </p:nvSpPr>
        <p:spPr>
          <a:xfrm>
            <a:off x="1600775" y="1674905"/>
            <a:ext cx="1579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গরুর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মাংস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CA2D6B-3DFA-41DA-B321-00EDD9463BD1}"/>
              </a:ext>
            </a:extLst>
          </p:cNvPr>
          <p:cNvSpPr txBox="1"/>
          <p:nvPr/>
        </p:nvSpPr>
        <p:spPr>
          <a:xfrm>
            <a:off x="4534487" y="1757839"/>
            <a:ext cx="2105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মুরগি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মাংস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E5EE68-CB77-4D42-82A8-0CB8EE850757}"/>
              </a:ext>
            </a:extLst>
          </p:cNvPr>
          <p:cNvSpPr txBox="1"/>
          <p:nvPr/>
        </p:nvSpPr>
        <p:spPr>
          <a:xfrm>
            <a:off x="1323482" y="4037885"/>
            <a:ext cx="2105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মাছ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4728E0-0922-4522-B5E5-89165A47E241}"/>
              </a:ext>
            </a:extLst>
          </p:cNvPr>
          <p:cNvSpPr txBox="1"/>
          <p:nvPr/>
        </p:nvSpPr>
        <p:spPr>
          <a:xfrm>
            <a:off x="5234307" y="3978487"/>
            <a:ext cx="10902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ডিম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3E8FC9-A248-43CD-A9FF-CDDECE3A0F67}"/>
              </a:ext>
            </a:extLst>
          </p:cNvPr>
          <p:cNvSpPr txBox="1"/>
          <p:nvPr/>
        </p:nvSpPr>
        <p:spPr>
          <a:xfrm>
            <a:off x="5283086" y="6165344"/>
            <a:ext cx="1193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মাখন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89ADE6-0608-4AC5-B6E8-61BE74F1773D}"/>
              </a:ext>
            </a:extLst>
          </p:cNvPr>
          <p:cNvSpPr txBox="1"/>
          <p:nvPr/>
        </p:nvSpPr>
        <p:spPr>
          <a:xfrm>
            <a:off x="2007807" y="6194021"/>
            <a:ext cx="8877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ঘি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F7B06E-E258-4661-8213-8B40FBA9B608}"/>
              </a:ext>
            </a:extLst>
          </p:cNvPr>
          <p:cNvSpPr txBox="1"/>
          <p:nvPr/>
        </p:nvSpPr>
        <p:spPr>
          <a:xfrm>
            <a:off x="7993760" y="561710"/>
            <a:ext cx="3698134" cy="563231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আমরা নানা  রকমের খাবার খাই। খাবারগুলো বিভিন্ন উৎস থেকে আসে। গরুর মাংস, মুরগির মাংস, ডিম, মাছ এসব খাদ্যের উৎস প্রাণী। ঘি, মাখন, দুধও প্রাণী থেকে পাই।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E34866D-B10C-4880-85DF-1F79CD344193}"/>
              </a:ext>
            </a:extLst>
          </p:cNvPr>
          <p:cNvGrpSpPr/>
          <p:nvPr/>
        </p:nvGrpSpPr>
        <p:grpSpPr>
          <a:xfrm>
            <a:off x="1126442" y="190200"/>
            <a:ext cx="5854777" cy="5975144"/>
            <a:chOff x="540666" y="218877"/>
            <a:chExt cx="5854777" cy="597514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ACA6D1D-145E-40A0-AAF1-7ECC4CE083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2348" y="266177"/>
              <a:ext cx="2297664" cy="14732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DB170B3-AAD9-4478-A879-66BEE77964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88561" y="218877"/>
              <a:ext cx="2465668" cy="15621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9090173-949A-40B1-8AB0-F08413AF42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0666" y="2343648"/>
              <a:ext cx="2299346" cy="1684479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FA79AD5-6BAE-48C7-BCCA-9CCEA8A261E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57501" y="2332677"/>
              <a:ext cx="2537942" cy="169545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34803FE-FB3F-4250-B52E-B846FF23DD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0666" y="4692106"/>
              <a:ext cx="2299346" cy="1501915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A7311F3-AE11-472F-A31B-21B055E6D0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6857" b="6657"/>
            <a:stretch/>
          </p:blipFill>
          <p:spPr>
            <a:xfrm>
              <a:off x="3857501" y="4703896"/>
              <a:ext cx="2537942" cy="14901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9124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66A5F6BF-25D4-467E-ACF7-D79F390447E4}"/>
              </a:ext>
            </a:extLst>
          </p:cNvPr>
          <p:cNvSpPr/>
          <p:nvPr/>
        </p:nvSpPr>
        <p:spPr>
          <a:xfrm>
            <a:off x="0" y="0"/>
            <a:ext cx="12266218" cy="6858000"/>
          </a:xfrm>
          <a:prstGeom prst="frame">
            <a:avLst>
              <a:gd name="adj1" fmla="val 1423"/>
            </a:avLst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0CCE80-2F36-4451-B30E-9E16AD71FEE7}"/>
              </a:ext>
            </a:extLst>
          </p:cNvPr>
          <p:cNvSpPr txBox="1"/>
          <p:nvPr/>
        </p:nvSpPr>
        <p:spPr>
          <a:xfrm>
            <a:off x="8497609" y="692289"/>
            <a:ext cx="3621102" cy="452431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C000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ভাত</a:t>
            </a:r>
            <a:r>
              <a:rPr lang="en-US" sz="3600" dirty="0">
                <a:solidFill>
                  <a:schemeClr val="bg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আলু</a:t>
            </a:r>
            <a:r>
              <a:rPr lang="en-US" sz="3600" dirty="0">
                <a:solidFill>
                  <a:schemeClr val="bg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রুটি</a:t>
            </a:r>
            <a:r>
              <a:rPr lang="en-US" sz="3600" dirty="0">
                <a:solidFill>
                  <a:schemeClr val="bg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শাকসবজি</a:t>
            </a:r>
            <a:r>
              <a:rPr lang="en-US" sz="3600" dirty="0">
                <a:solidFill>
                  <a:schemeClr val="bg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>
                <a:solidFill>
                  <a:schemeClr val="bg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রকমের</a:t>
            </a:r>
            <a:r>
              <a:rPr lang="en-US" sz="3600" dirty="0">
                <a:solidFill>
                  <a:schemeClr val="bg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3600" dirty="0">
                <a:solidFill>
                  <a:schemeClr val="bg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solidFill>
                  <a:schemeClr val="bg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600" dirty="0">
                <a:solidFill>
                  <a:schemeClr val="bg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</a:t>
            </a:r>
            <a:r>
              <a:rPr lang="bn-BD" sz="3600" dirty="0">
                <a:solidFill>
                  <a:schemeClr val="bg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3600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en-US" sz="3600" dirty="0">
                <a:solidFill>
                  <a:schemeClr val="bg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3600" dirty="0">
                <a:solidFill>
                  <a:schemeClr val="bg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solidFill>
                  <a:schemeClr val="bg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r>
              <a:rPr lang="en-US" sz="3600" dirty="0">
                <a:solidFill>
                  <a:schemeClr val="bg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dirty="0">
                <a:solidFill>
                  <a:schemeClr val="bg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আটা-ময়দা থেকে রুটি তৈরি হয়। </a:t>
            </a:r>
            <a:r>
              <a:rPr lang="en-US" sz="3600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600" dirty="0">
                <a:solidFill>
                  <a:schemeClr val="bg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>
                <a:solidFill>
                  <a:schemeClr val="bg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খাবারগুলো</a:t>
            </a:r>
            <a:r>
              <a:rPr lang="bn-BD" sz="3600" dirty="0">
                <a:solidFill>
                  <a:schemeClr val="bg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আমরা</a:t>
            </a:r>
            <a:r>
              <a:rPr lang="en-US" sz="3600" dirty="0">
                <a:solidFill>
                  <a:schemeClr val="bg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3600" dirty="0">
                <a:solidFill>
                  <a:schemeClr val="bg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3600" dirty="0">
                <a:solidFill>
                  <a:schemeClr val="bg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solidFill>
                  <a:schemeClr val="bg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600" dirty="0">
                <a:solidFill>
                  <a:schemeClr val="bg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dirty="0">
              <a:solidFill>
                <a:schemeClr val="bg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128471-0A7F-416F-B104-B8983BAE91EC}"/>
              </a:ext>
            </a:extLst>
          </p:cNvPr>
          <p:cNvSpPr txBox="1"/>
          <p:nvPr/>
        </p:nvSpPr>
        <p:spPr>
          <a:xfrm>
            <a:off x="1219200" y="2006025"/>
            <a:ext cx="926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D8AAE5-85CA-4484-8A79-2F89642FC461}"/>
              </a:ext>
            </a:extLst>
          </p:cNvPr>
          <p:cNvSpPr txBox="1"/>
          <p:nvPr/>
        </p:nvSpPr>
        <p:spPr>
          <a:xfrm>
            <a:off x="6576409" y="2016926"/>
            <a:ext cx="1025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সবজি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91BC08-D4ED-4D93-9E33-EBB70D0DD84A}"/>
              </a:ext>
            </a:extLst>
          </p:cNvPr>
          <p:cNvSpPr txBox="1"/>
          <p:nvPr/>
        </p:nvSpPr>
        <p:spPr>
          <a:xfrm>
            <a:off x="1002688" y="4068307"/>
            <a:ext cx="9816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84076B-FB59-4890-B4D8-C68147A445A6}"/>
              </a:ext>
            </a:extLst>
          </p:cNvPr>
          <p:cNvSpPr txBox="1"/>
          <p:nvPr/>
        </p:nvSpPr>
        <p:spPr>
          <a:xfrm>
            <a:off x="6576409" y="3991722"/>
            <a:ext cx="1323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কাঁঠাল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7E1305-7A65-40A3-9E73-862F75176A91}"/>
              </a:ext>
            </a:extLst>
          </p:cNvPr>
          <p:cNvSpPr txBox="1"/>
          <p:nvPr/>
        </p:nvSpPr>
        <p:spPr>
          <a:xfrm>
            <a:off x="3894702" y="2004547"/>
            <a:ext cx="776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কলা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A47537-E595-41D1-B319-F065F4885177}"/>
              </a:ext>
            </a:extLst>
          </p:cNvPr>
          <p:cNvSpPr txBox="1"/>
          <p:nvPr/>
        </p:nvSpPr>
        <p:spPr>
          <a:xfrm>
            <a:off x="4010167" y="6256102"/>
            <a:ext cx="1323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গমগাছ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D7FF64-160A-4EF7-AA80-F0ECF12BA01D}"/>
              </a:ext>
            </a:extLst>
          </p:cNvPr>
          <p:cNvSpPr txBox="1"/>
          <p:nvPr/>
        </p:nvSpPr>
        <p:spPr>
          <a:xfrm>
            <a:off x="1143000" y="6197025"/>
            <a:ext cx="8413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আটা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65BD99-6B5C-425F-A28A-89F519A40CF1}"/>
              </a:ext>
            </a:extLst>
          </p:cNvPr>
          <p:cNvSpPr txBox="1"/>
          <p:nvPr/>
        </p:nvSpPr>
        <p:spPr>
          <a:xfrm>
            <a:off x="4267200" y="4063824"/>
            <a:ext cx="810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জাম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591EA5-83AB-4E31-9116-F0710A361E15}"/>
              </a:ext>
            </a:extLst>
          </p:cNvPr>
          <p:cNvSpPr txBox="1"/>
          <p:nvPr/>
        </p:nvSpPr>
        <p:spPr>
          <a:xfrm>
            <a:off x="7217637" y="6177332"/>
            <a:ext cx="10160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ময়দা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CB3292D-71EB-47C1-A456-583525184597}"/>
              </a:ext>
            </a:extLst>
          </p:cNvPr>
          <p:cNvGrpSpPr/>
          <p:nvPr/>
        </p:nvGrpSpPr>
        <p:grpSpPr>
          <a:xfrm>
            <a:off x="505651" y="461402"/>
            <a:ext cx="7991958" cy="5767023"/>
            <a:chOff x="353251" y="335507"/>
            <a:chExt cx="7991958" cy="5767023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11F48DD-2098-478E-821F-83A1B1C210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3251" y="357206"/>
              <a:ext cx="2400300" cy="16002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EF4563E-CD50-402E-B813-934ACDA7C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8918" y="2571899"/>
              <a:ext cx="1928275" cy="1201777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D087547-B772-4043-B4BD-F7F637F55A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07102" y="335507"/>
              <a:ext cx="2658110" cy="148590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95D1402D-BE6E-4D54-A935-FB483A3E1C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31116" y="501975"/>
              <a:ext cx="2498924" cy="1319432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3B961B0-EEC2-44C8-A33F-1F882ED8A45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95087" y="2518495"/>
              <a:ext cx="2400514" cy="1249809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2F2CB5C4-06A4-4721-82AC-7523F9E875E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88868" y="2494369"/>
              <a:ext cx="1779476" cy="1344953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BEF22E63-C6AD-486C-9271-260DC7B745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5769" r="52026"/>
            <a:stretch/>
          </p:blipFill>
          <p:spPr>
            <a:xfrm>
              <a:off x="3764659" y="4538663"/>
              <a:ext cx="1666863" cy="1464825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9CA11282-88B3-4669-9065-3D8A67A605B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20222" y="4512285"/>
              <a:ext cx="2124987" cy="1590245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7946D748-A231-4580-B071-F3C17DDE84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9274" t="25916" r="12221" b="13334"/>
            <a:stretch/>
          </p:blipFill>
          <p:spPr>
            <a:xfrm>
              <a:off x="595385" y="4586073"/>
              <a:ext cx="2016422" cy="1373161"/>
            </a:xfrm>
            <a:prstGeom prst="rect">
              <a:avLst/>
            </a:prstGeom>
          </p:spPr>
        </p:pic>
      </p:grp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A946D10-E5E3-4380-A535-A17FD50152C5}"/>
              </a:ext>
            </a:extLst>
          </p:cNvPr>
          <p:cNvCxnSpPr>
            <a:cxnSpLocks/>
          </p:cNvCxnSpPr>
          <p:nvPr/>
        </p:nvCxnSpPr>
        <p:spPr>
          <a:xfrm flipH="1" flipV="1">
            <a:off x="2037692" y="5107817"/>
            <a:ext cx="2149971" cy="356740"/>
          </a:xfrm>
          <a:prstGeom prst="straightConnector1">
            <a:avLst/>
          </a:prstGeom>
          <a:ln w="38100">
            <a:solidFill>
              <a:srgbClr val="CC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72F1EB5-8505-493C-A589-A6AA2A1893E9}"/>
              </a:ext>
            </a:extLst>
          </p:cNvPr>
          <p:cNvCxnSpPr>
            <a:cxnSpLocks/>
          </p:cNvCxnSpPr>
          <p:nvPr/>
        </p:nvCxnSpPr>
        <p:spPr>
          <a:xfrm flipV="1">
            <a:off x="5238478" y="5257801"/>
            <a:ext cx="1999847" cy="268679"/>
          </a:xfrm>
          <a:prstGeom prst="straightConnector1">
            <a:avLst/>
          </a:prstGeom>
          <a:ln w="38100">
            <a:solidFill>
              <a:srgbClr val="CC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983523CE-DB25-4EB2-957A-C8220E1068E0}"/>
              </a:ext>
            </a:extLst>
          </p:cNvPr>
          <p:cNvSpPr/>
          <p:nvPr/>
        </p:nvSpPr>
        <p:spPr>
          <a:xfrm>
            <a:off x="8497609" y="5392140"/>
            <a:ext cx="3621101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3300"/>
            </a:solidFill>
            <a:prstDash val="lgDashDotDot"/>
          </a:ln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আটা-ময়দা পাওয়া যায় গম থেকে।</a:t>
            </a:r>
            <a:endParaRPr lang="en-US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623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/>
      <p:bldP spid="9" grpId="0"/>
      <p:bldP spid="10" grpId="0"/>
      <p:bldP spid="11" grpId="0"/>
      <p:bldP spid="12" grpId="0"/>
      <p:bldP spid="14" grpId="0"/>
      <p:bldP spid="18" grpId="0" animBg="1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238</TotalTime>
  <Words>747</Words>
  <Application>Microsoft Office PowerPoint</Application>
  <PresentationFormat>Widescreen</PresentationFormat>
  <Paragraphs>134</Paragraphs>
  <Slides>22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Calibri</vt:lpstr>
      <vt:lpstr>Century Gothic</vt:lpstr>
      <vt:lpstr>NikoshBAN</vt:lpstr>
      <vt:lpstr>Vrinda</vt:lpstr>
      <vt:lpstr>Wingdings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35</cp:revision>
  <dcterms:created xsi:type="dcterms:W3CDTF">2020-06-28T08:28:53Z</dcterms:created>
  <dcterms:modified xsi:type="dcterms:W3CDTF">2020-07-05T11:27:53Z</dcterms:modified>
</cp:coreProperties>
</file>