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0" r:id="rId2"/>
    <p:sldId id="301" r:id="rId3"/>
    <p:sldId id="302" r:id="rId4"/>
    <p:sldId id="303" r:id="rId5"/>
    <p:sldId id="285" r:id="rId6"/>
    <p:sldId id="286" r:id="rId7"/>
    <p:sldId id="288" r:id="rId8"/>
    <p:sldId id="263" r:id="rId9"/>
    <p:sldId id="289" r:id="rId10"/>
    <p:sldId id="264" r:id="rId11"/>
    <p:sldId id="290" r:id="rId12"/>
    <p:sldId id="265" r:id="rId13"/>
    <p:sldId id="291" r:id="rId14"/>
    <p:sldId id="299" r:id="rId15"/>
    <p:sldId id="300" r:id="rId16"/>
    <p:sldId id="266" r:id="rId17"/>
    <p:sldId id="281" r:id="rId18"/>
    <p:sldId id="292" r:id="rId19"/>
    <p:sldId id="282" r:id="rId20"/>
    <p:sldId id="293" r:id="rId21"/>
    <p:sldId id="283" r:id="rId22"/>
    <p:sldId id="294" r:id="rId23"/>
    <p:sldId id="297" r:id="rId24"/>
    <p:sldId id="295" r:id="rId25"/>
    <p:sldId id="298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59359-60AB-41E4-A3E9-97BD1E1CF9C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E3AD7-01A1-4F4F-B5E3-F6B43C939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6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</a:t>
            </a:r>
            <a:r>
              <a:rPr lang="en-US" dirty="0" err="1" smtClean="0"/>
              <a:t>মো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হোসেন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সহকারি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ভবানীচরণ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রোয়াজা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সরকারি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প্রাথমিক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মাটিরাংগা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খাগড়াছড়ি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E3AD7-01A1-4F4F-B5E3-F6B43C9392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9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E3AD7-01A1-4F4F-B5E3-F6B43C9392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8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9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6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4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F8FF-475E-43EB-8298-F1E774AC5B7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164"/>
            <a:ext cx="4632181" cy="4632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62" y="110838"/>
            <a:ext cx="2949556" cy="3297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091646"/>
            <a:ext cx="11887200" cy="186204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সকলকে</a:t>
            </a:r>
            <a:r>
              <a:rPr lang="en-US" sz="115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স্বাগতম</a:t>
            </a:r>
            <a:r>
              <a:rPr lang="en-US" sz="11500" dirty="0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11500" dirty="0">
              <a:solidFill>
                <a:srgbClr val="00CC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748145"/>
            <a:ext cx="5389418" cy="612260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61" y="925320"/>
            <a:ext cx="6054008" cy="576825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41022" y="-82852"/>
            <a:ext cx="497682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বিনোদনে</a:t>
            </a:r>
            <a:r>
              <a:rPr lang="bn-BD" sz="4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ব্যবহৃত প্রযুক্তি</a:t>
            </a:r>
            <a:endParaRPr lang="en-US" sz="48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2781" y="1671640"/>
            <a:ext cx="3165691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একতারা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7575" y="4123894"/>
            <a:ext cx="246089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SutonnyOMJ" pitchFamily="2" charset="0"/>
                <a:cs typeface="SutonnyOMJ" pitchFamily="2" charset="0"/>
              </a:rPr>
              <a:t>দোতারা</a:t>
            </a:r>
            <a:r>
              <a:rPr lang="en-US" sz="6000" b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7" y="1050176"/>
            <a:ext cx="6379603" cy="561109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9035" y="1050176"/>
            <a:ext cx="2667293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মন্দিরা</a:t>
            </a:r>
            <a:r>
              <a:rPr lang="en-US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2" y="1039091"/>
            <a:ext cx="5387260" cy="561108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41022" y="-82852"/>
            <a:ext cx="497682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বিনোদনে</a:t>
            </a:r>
            <a:r>
              <a:rPr lang="bn-BD" sz="4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ব্যবহৃত প্রযুক্তি</a:t>
            </a:r>
            <a:endParaRPr lang="en-US" sz="48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3491" y="1482436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সারিন্দা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6" y="1036327"/>
            <a:ext cx="5718995" cy="561134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4" y="978400"/>
            <a:ext cx="5727198" cy="572719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60212" y="-52363"/>
            <a:ext cx="520918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বিনোদনে</a:t>
            </a:r>
            <a:r>
              <a:rPr lang="bn-BD" sz="4800" dirty="0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ব্যবহৃত প্রযুক্তি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162" y="1291192"/>
            <a:ext cx="233291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ড্রাম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সেট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0533" y="1292434"/>
            <a:ext cx="25729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পিয়ানো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96" y="942109"/>
            <a:ext cx="5629372" cy="56388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29" y="942109"/>
            <a:ext cx="5962371" cy="56388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59785" y="2734931"/>
            <a:ext cx="1641975" cy="101566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গিটার</a:t>
            </a:r>
            <a:r>
              <a:rPr lang="en-US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86190" y="1277602"/>
            <a:ext cx="2444915" cy="101566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হেডফোন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022" y="-82852"/>
            <a:ext cx="497682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বিনোদনে</a:t>
            </a:r>
            <a:r>
              <a:rPr lang="bn-BD" sz="4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ব্যবহৃত প্রযুক্তি</a:t>
            </a:r>
            <a:endParaRPr lang="en-US" sz="48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44" y="778634"/>
            <a:ext cx="6317674" cy="6079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9" y="778634"/>
            <a:ext cx="5464165" cy="6079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0212" y="-52363"/>
            <a:ext cx="520918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বিনোদনে</a:t>
            </a:r>
            <a:r>
              <a:rPr lang="bn-BD" sz="4800" dirty="0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ব্যবহৃত প্রযুক্তি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798" y="5613809"/>
            <a:ext cx="233291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সিডি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9674" y="1388172"/>
            <a:ext cx="385156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ডিভিডি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প্লেয়ার</a:t>
            </a:r>
            <a:endParaRPr lang="en-US" sz="54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9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0" y="778633"/>
            <a:ext cx="5072930" cy="5913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9" y="801357"/>
            <a:ext cx="6104994" cy="5890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0212" y="-52363"/>
            <a:ext cx="520918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বিনোদনে</a:t>
            </a:r>
            <a:r>
              <a:rPr lang="bn-BD" sz="4800" dirty="0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ব্যবহৃত প্রযুক্তি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322865"/>
            <a:ext cx="374072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মোবাইল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ফোন</a:t>
            </a:r>
            <a:endParaRPr lang="en-US" sz="54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7091" y="2811858"/>
            <a:ext cx="374072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কম্পিউটার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973622"/>
            <a:ext cx="11928763" cy="578739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64515" y="142626"/>
            <a:ext cx="464911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চিকিৎসায়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00" y="997405"/>
            <a:ext cx="5672500" cy="56804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5288" y="44943"/>
            <a:ext cx="405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চিকিৎসায়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406"/>
            <a:ext cx="6468192" cy="5680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8305" y="1711410"/>
            <a:ext cx="19151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6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ঔষুধ</a:t>
            </a:r>
            <a:endParaRPr lang="en-US" sz="66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06908" y="5080593"/>
            <a:ext cx="236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থার্মোমিটার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2" y="1060606"/>
            <a:ext cx="5884031" cy="5797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25" y="887076"/>
            <a:ext cx="6035757" cy="5970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160" y="1060606"/>
            <a:ext cx="309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স্টেথোস্কোপ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5288" y="44943"/>
            <a:ext cx="405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চিকিৎসায়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9563" y="1291438"/>
            <a:ext cx="237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সিরিন্জ</a:t>
            </a:r>
            <a:endParaRPr lang="en-US" sz="72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0"/>
            <a:ext cx="6130350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762000"/>
            <a:ext cx="5084617" cy="58745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5288" y="44943"/>
            <a:ext cx="405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চিকিৎসায়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472" y="5494061"/>
            <a:ext cx="3837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রক্তচাপ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মাপার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3525" y="4033416"/>
            <a:ext cx="361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আলট্রাসনোগ্রাফি</a:t>
            </a:r>
            <a:endParaRPr lang="en-US" sz="48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2" y="1357745"/>
            <a:ext cx="1188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আকতার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হোসেন</a:t>
            </a:r>
            <a:endParaRPr lang="en-US" sz="60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সহকারি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ভবানীচরণ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রোয়জা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পাড়া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বিদ্যালয়</a:t>
            </a:r>
            <a:endParaRPr lang="en-US" sz="60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মাটিরাংগা,খাগড়াছড়ি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58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66" y="1407347"/>
            <a:ext cx="7218534" cy="5007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606"/>
            <a:ext cx="5132949" cy="5908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5288" y="44943"/>
            <a:ext cx="405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চিকিৎসায়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45" y="894545"/>
            <a:ext cx="3297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এক্সরে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1836" y="4344144"/>
            <a:ext cx="5841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ডায়াবেটিস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মাপার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1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16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4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" y="1226551"/>
            <a:ext cx="6325179" cy="5570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74" y="1165719"/>
            <a:ext cx="4764343" cy="56922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408802">
            <a:off x="9301737" y="3121618"/>
            <a:ext cx="2535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304308" y="4950321"/>
            <a:ext cx="3135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মাইক্রোস্কোপ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8973711" y="4816771"/>
            <a:ext cx="1943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স্যালাইন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25288" y="44943"/>
            <a:ext cx="405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চিকিৎসায়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17" y="714531"/>
            <a:ext cx="5554901" cy="603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6" y="731435"/>
            <a:ext cx="5790308" cy="602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5288" y="44943"/>
            <a:ext cx="405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চিকিৎসায়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598" y="-23428"/>
            <a:ext cx="561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latin typeface="SutonnyOMJ" pitchFamily="2" charset="0"/>
                <a:cs typeface="SutonnyOMJ" pitchFamily="2" charset="0"/>
              </a:rPr>
              <a:t>চিকিৎসা</a:t>
            </a:r>
            <a:r>
              <a:rPr lang="en-US" sz="6000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u="sng" dirty="0" err="1" smtClean="0"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6000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u="sng" dirty="0" err="1" smtClean="0">
                <a:latin typeface="SutonnyOMJ" pitchFamily="2" charset="0"/>
                <a:cs typeface="SutonnyOMJ" pitchFamily="2" charset="0"/>
              </a:rPr>
              <a:t>সুবিধা</a:t>
            </a:r>
            <a:r>
              <a:rPr lang="en-US" sz="6000" u="sng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000" u="sng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35" y="1015663"/>
            <a:ext cx="119426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দ্রুত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সময়ে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রোগীকে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সেবা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দেওয়া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যাচ্ছে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সহজে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রোগ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নির্ণয়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যাচ্ছে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রোগীকে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উন্নত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চিকিৎসা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দেওয়া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যাচ্ছে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৪।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স্বাস্থ্য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সুরক্ষা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নিশ্চিত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৫।মানুষ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সুস্থভাবে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জীবন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যাপন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পারছে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৬।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অকাল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মৃত্যুর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হার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কমে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যাচ্ছে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  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5" y="1481136"/>
            <a:ext cx="5754820" cy="490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94" y="1578117"/>
            <a:ext cx="6160706" cy="480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9308" y="180109"/>
            <a:ext cx="8312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6600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পাঠ্য</a:t>
            </a:r>
            <a:r>
              <a:rPr lang="en-US" sz="6600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বই</a:t>
            </a:r>
            <a:r>
              <a:rPr lang="en-US" sz="6600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পড়ি-৬৪ </a:t>
            </a:r>
            <a:r>
              <a:rPr lang="en-US" sz="6600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পৃষ্ঠা</a:t>
            </a:r>
            <a:endParaRPr lang="en-US" sz="6600" u="sng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2" y="484909"/>
            <a:ext cx="116932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                          </a:t>
            </a:r>
            <a:r>
              <a:rPr lang="en-US" sz="6000" u="sng" dirty="0" err="1" smtClean="0"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6000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u="sng" dirty="0" err="1" smtClean="0">
                <a:latin typeface="SutonnyOMJ" pitchFamily="2" charset="0"/>
                <a:cs typeface="SutonnyOMJ" pitchFamily="2" charset="0"/>
              </a:rPr>
              <a:t>কাজ</a:t>
            </a:r>
            <a:endParaRPr lang="en-US" sz="6000" u="sng" dirty="0" smtClean="0">
              <a:latin typeface="SutonnyOMJ" pitchFamily="2" charset="0"/>
              <a:cs typeface="SutonnyOMJ" pitchFamily="2" charset="0"/>
            </a:endParaRPr>
          </a:p>
          <a:p>
            <a:endParaRPr lang="en-US" sz="3600" dirty="0">
              <a:latin typeface="SutonnyOMJ" pitchFamily="2" charset="0"/>
              <a:cs typeface="SutonnyOMJ" pitchFamily="2" charset="0"/>
            </a:endParaRPr>
          </a:p>
          <a:p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ক)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বিনোদন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কাজে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এমন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৫টি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?</a:t>
            </a:r>
          </a:p>
          <a:p>
            <a:endParaRPr lang="en-US" sz="6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খ)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চিকিৎসায়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ব্যবহারের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ফলে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উপকার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সাধিত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?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544" y="-66369"/>
            <a:ext cx="1205345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 flipH="1">
            <a:off x="3215148" y="2757948"/>
            <a:ext cx="6474541" cy="12093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SutonnyMJ" pitchFamily="2" charset="0"/>
              </a:rPr>
              <a:t>mevB‡K</a:t>
            </a:r>
            <a:r>
              <a:rPr lang="en-US" sz="138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SutonnyMJ" pitchFamily="2" charset="0"/>
              </a:rPr>
              <a:t>ab¨ev</a:t>
            </a:r>
            <a:r>
              <a:rPr lang="en-US" sz="13800" b="1" dirty="0" smtClean="0">
                <a:solidFill>
                  <a:srgbClr val="FF0000"/>
                </a:solidFill>
                <a:latin typeface="SutonnyMJ" pitchFamily="2" charset="0"/>
              </a:rPr>
              <a:t>`</a:t>
            </a:r>
            <a:endParaRPr lang="en-US" sz="13800" b="1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982" y="1357745"/>
            <a:ext cx="1188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চতুর্থ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শ্রেণি</a:t>
            </a:r>
            <a:endParaRPr lang="en-US" sz="60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বিজ্ঞান</a:t>
            </a:r>
            <a:endParaRPr lang="en-US" sz="60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অধ্যায়-৯</a:t>
            </a:r>
          </a:p>
          <a:p>
            <a:pPr algn="ct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২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বিনোদন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চিকিৎসা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9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2" y="1357745"/>
            <a:ext cx="1188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পা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ঠ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শিক্ষার্থীরাঃ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বিনোদন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চিকিৎসা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প্র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যুক্তি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600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1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914400"/>
            <a:ext cx="11831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72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কৌশল</a:t>
            </a:r>
            <a:r>
              <a:rPr lang="en-US" sz="7200" dirty="0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পরিবেশ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নিয়ন্ত্রণ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প্রয়োজনীয়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সম্পাদন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করাই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35526"/>
            <a:ext cx="7121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600" u="sng" dirty="0" err="1" smtClean="0">
                <a:latin typeface="SutonnyOMJ" pitchFamily="2" charset="0"/>
                <a:cs typeface="SutonnyOMJ" pitchFamily="2" charset="0"/>
              </a:rPr>
              <a:t>দৈনন্দিন</a:t>
            </a:r>
            <a:r>
              <a:rPr lang="en-US" sz="6600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u="sng" dirty="0" err="1" smtClean="0">
                <a:latin typeface="SutonnyOMJ" pitchFamily="2" charset="0"/>
                <a:cs typeface="SutonnyOMJ" pitchFamily="2" charset="0"/>
              </a:rPr>
              <a:t>জীবনে</a:t>
            </a:r>
            <a:r>
              <a:rPr lang="en-US" sz="6600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u="sng" dirty="0" err="1" smtClean="0"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6600" u="sng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u="sng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036" y="1658603"/>
            <a:ext cx="11208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বিনোদনে</a:t>
            </a:r>
            <a:r>
              <a:rPr lang="en-US" sz="8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80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           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চিকিৎসায়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0"/>
            <a:ext cx="12150436" cy="665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7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7265" y="-1"/>
            <a:ext cx="514322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বিনোদনে</a:t>
            </a:r>
            <a:r>
              <a:rPr lang="bn-BD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ব্যবহৃত প্রযুক্তি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75" y="893306"/>
            <a:ext cx="5872473" cy="568760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8" y="854285"/>
            <a:ext cx="6184057" cy="5726624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34519" y="2207266"/>
            <a:ext cx="317780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হারমোনিয়াম</a:t>
            </a:r>
            <a:endParaRPr lang="en-US" sz="3200" b="1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6440" y="3558736"/>
            <a:ext cx="267759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OMJ" pitchFamily="2" charset="0"/>
              </a:rPr>
              <a:t> 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OMJ" pitchFamily="2" charset="0"/>
              </a:rPr>
              <a:t>তবলা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OMJ" pitchFamily="2" charset="0"/>
              </a:rPr>
              <a:t> 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8" y="988914"/>
            <a:ext cx="4710546" cy="5647413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797117" y="5373424"/>
            <a:ext cx="2593673" cy="83099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SutonnyOMJ" pitchFamily="2" charset="0"/>
                <a:cs typeface="SutonnyOMJ" pitchFamily="2" charset="0"/>
              </a:rPr>
              <a:t>বাঁশের</a:t>
            </a:r>
            <a:r>
              <a:rPr lang="en-US" sz="4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atin typeface="SutonnyOMJ" pitchFamily="2" charset="0"/>
                <a:cs typeface="SutonnyOMJ" pitchFamily="2" charset="0"/>
              </a:rPr>
              <a:t>বাঁশি</a:t>
            </a:r>
            <a:endParaRPr lang="en-US" sz="48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40" y="692727"/>
            <a:ext cx="6935635" cy="56803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57265" y="-1"/>
            <a:ext cx="514322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বিনোদনে</a:t>
            </a:r>
            <a:r>
              <a:rPr lang="bn-BD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ব্যবহৃত প্রযুক্তি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3509" y="3411424"/>
            <a:ext cx="27405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ঢোল</a:t>
            </a:r>
            <a:r>
              <a:rPr lang="en-US" sz="115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115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259</Words>
  <Application>Microsoft Office PowerPoint</Application>
  <PresentationFormat>Custom</PresentationFormat>
  <Paragraphs>74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jakir</cp:lastModifiedBy>
  <cp:revision>216</cp:revision>
  <dcterms:created xsi:type="dcterms:W3CDTF">2015-06-29T05:13:51Z</dcterms:created>
  <dcterms:modified xsi:type="dcterms:W3CDTF">2020-07-05T11:05:10Z</dcterms:modified>
</cp:coreProperties>
</file>