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7" r:id="rId2"/>
    <p:sldId id="272" r:id="rId3"/>
    <p:sldId id="260" r:id="rId4"/>
    <p:sldId id="261" r:id="rId5"/>
    <p:sldId id="265" r:id="rId6"/>
    <p:sldId id="264" r:id="rId7"/>
    <p:sldId id="263" r:id="rId8"/>
    <p:sldId id="267" r:id="rId9"/>
    <p:sldId id="269" r:id="rId10"/>
    <p:sldId id="271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164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F5D1FA-D2E5-4926-B236-F5AE15F2D2CB}" type="datetimeFigureOut">
              <a:rPr lang="en-US" smtClean="0"/>
              <a:pPr/>
              <a:t>7/5/2020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B48E76-01C0-4CBB-88E6-967AEB8434D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3C8BFE-0919-4CE3-9F0D-F7A4448D8F29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3C8BFE-0919-4CE3-9F0D-F7A4448D8F29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3C8BFE-0919-4CE3-9F0D-F7A4448D8F29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75FC7F-191C-47D4-9307-109CCA7B34AB}" type="datetimeFigureOut">
              <a:rPr lang="en-US" smtClean="0"/>
              <a:pPr/>
              <a:t>7/5/2020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9B564F-78BA-4368-8CA7-E19132D2FA0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75FC7F-191C-47D4-9307-109CCA7B34AB}" type="datetimeFigureOut">
              <a:rPr lang="en-US" smtClean="0"/>
              <a:pPr/>
              <a:t>7/5/2020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9B564F-78BA-4368-8CA7-E19132D2FA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75FC7F-191C-47D4-9307-109CCA7B34AB}" type="datetimeFigureOut">
              <a:rPr lang="en-US" smtClean="0"/>
              <a:pPr/>
              <a:t>7/5/2020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9B564F-78BA-4368-8CA7-E19132D2FA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75FC7F-191C-47D4-9307-109CCA7B34AB}" type="datetimeFigureOut">
              <a:rPr lang="en-US" smtClean="0"/>
              <a:pPr/>
              <a:t>7/5/2020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9B564F-78BA-4368-8CA7-E19132D2FA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75FC7F-191C-47D4-9307-109CCA7B34AB}" type="datetimeFigureOut">
              <a:rPr lang="en-US" smtClean="0"/>
              <a:pPr/>
              <a:t>7/5/2020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9B564F-78BA-4368-8CA7-E19132D2FA0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75FC7F-191C-47D4-9307-109CCA7B34AB}" type="datetimeFigureOut">
              <a:rPr lang="en-US" smtClean="0"/>
              <a:pPr/>
              <a:t>7/5/2020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9B564F-78BA-4368-8CA7-E19132D2FA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75FC7F-191C-47D4-9307-109CCA7B34AB}" type="datetimeFigureOut">
              <a:rPr lang="en-US" smtClean="0"/>
              <a:pPr/>
              <a:t>7/5/2020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9B564F-78BA-4368-8CA7-E19132D2FA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75FC7F-191C-47D4-9307-109CCA7B34AB}" type="datetimeFigureOut">
              <a:rPr lang="en-US" smtClean="0"/>
              <a:pPr/>
              <a:t>7/5/2020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9B564F-78BA-4368-8CA7-E19132D2FA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75FC7F-191C-47D4-9307-109CCA7B34AB}" type="datetimeFigureOut">
              <a:rPr lang="en-US" smtClean="0"/>
              <a:pPr/>
              <a:t>7/5/2020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9B564F-78BA-4368-8CA7-E19132D2FA0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75FC7F-191C-47D4-9307-109CCA7B34AB}" type="datetimeFigureOut">
              <a:rPr lang="en-US" smtClean="0"/>
              <a:pPr/>
              <a:t>7/5/2020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9B564F-78BA-4368-8CA7-E19132D2FA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75FC7F-191C-47D4-9307-109CCA7B34AB}" type="datetimeFigureOut">
              <a:rPr lang="en-US" smtClean="0"/>
              <a:pPr/>
              <a:t>7/5/2020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9B564F-78BA-4368-8CA7-E19132D2FA0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FD75FC7F-191C-47D4-9307-109CCA7B34AB}" type="datetimeFigureOut">
              <a:rPr lang="en-US" smtClean="0"/>
              <a:pPr/>
              <a:t>7/5/2020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A89B564F-78BA-4368-8CA7-E19132D2FA0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5.jpeg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13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  </a:t>
            </a:r>
            <a:r>
              <a:rPr lang="en-US" sz="13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bn-BD" sz="13800" dirty="0" smtClean="0"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138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RF009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90800" y="1661139"/>
            <a:ext cx="3962400" cy="519686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286000" y="762000"/>
            <a:ext cx="426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/>
          </a:p>
        </p:txBody>
      </p:sp>
      <p:pic>
        <p:nvPicPr>
          <p:cNvPr id="4" name="Picture 3" descr="flower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52800" y="2209800"/>
            <a:ext cx="2571750" cy="371632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066800" y="0"/>
            <a:ext cx="8077200" cy="616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8000" dirty="0" smtClean="0"/>
              <a:t>                     </a:t>
            </a:r>
          </a:p>
          <a:p>
            <a:endParaRPr lang="bn-BD" sz="8000" dirty="0" smtClean="0"/>
          </a:p>
          <a:p>
            <a:endParaRPr lang="bn-BD" sz="8000" dirty="0" smtClean="0"/>
          </a:p>
          <a:p>
            <a:endParaRPr lang="bn-BD" sz="8000" dirty="0" smtClean="0"/>
          </a:p>
          <a:p>
            <a:endParaRPr lang="bn-BD" sz="8000" dirty="0" smtClean="0"/>
          </a:p>
          <a:p>
            <a:endParaRPr lang="bn-BD" sz="8000" dirty="0" smtClean="0"/>
          </a:p>
          <a:p>
            <a:endParaRPr lang="bn-BD" sz="8000" dirty="0" smtClean="0"/>
          </a:p>
          <a:p>
            <a:endParaRPr lang="bn-BD" sz="8000" dirty="0" smtClean="0"/>
          </a:p>
          <a:p>
            <a:endParaRPr lang="bn-BD" sz="8000" dirty="0" smtClean="0"/>
          </a:p>
          <a:p>
            <a:endParaRPr lang="bn-BD" sz="8000" dirty="0" smtClean="0"/>
          </a:p>
          <a:p>
            <a:endParaRPr lang="bn-BD" sz="8000" dirty="0" smtClean="0"/>
          </a:p>
          <a:p>
            <a:endParaRPr lang="bn-BD" sz="8000" dirty="0" smtClean="0"/>
          </a:p>
          <a:p>
            <a:endParaRPr lang="bn-BD" sz="8000" dirty="0" smtClean="0"/>
          </a:p>
          <a:p>
            <a:endParaRPr lang="bn-BD" sz="8000" dirty="0" smtClean="0"/>
          </a:p>
          <a:p>
            <a:endParaRPr lang="bn-BD" sz="8000" dirty="0" smtClean="0"/>
          </a:p>
          <a:p>
            <a:endParaRPr lang="bn-BD" sz="8000" dirty="0" smtClean="0"/>
          </a:p>
          <a:p>
            <a:endParaRPr lang="bn-BD" sz="8000" dirty="0" smtClean="0"/>
          </a:p>
          <a:p>
            <a:endParaRPr lang="bn-BD" sz="8000" dirty="0" smtClean="0"/>
          </a:p>
          <a:p>
            <a:endParaRPr lang="bn-BD" sz="8000" dirty="0" smtClean="0"/>
          </a:p>
          <a:p>
            <a:endParaRPr lang="bn-BD" sz="8000" dirty="0" smtClean="0"/>
          </a:p>
          <a:p>
            <a:endParaRPr lang="bn-BD" sz="8000" dirty="0" smtClean="0"/>
          </a:p>
          <a:p>
            <a:endParaRPr lang="bn-BD" sz="8000" dirty="0" smtClean="0"/>
          </a:p>
          <a:p>
            <a:endParaRPr lang="bn-BD" sz="8000" dirty="0" smtClean="0"/>
          </a:p>
          <a:p>
            <a:r>
              <a:rPr lang="bn-BD" sz="8000" dirty="0" smtClean="0"/>
              <a:t>মূ				</a:t>
            </a:r>
          </a:p>
          <a:p>
            <a:endParaRPr lang="bn-BD" sz="8000" dirty="0" smtClean="0"/>
          </a:p>
          <a:p>
            <a:endParaRPr lang="bn-BD" sz="8000" dirty="0" smtClean="0"/>
          </a:p>
          <a:p>
            <a:endParaRPr lang="bn-BD" sz="8000" dirty="0" smtClean="0"/>
          </a:p>
          <a:p>
            <a:endParaRPr lang="bn-BD" sz="8000" dirty="0" smtClean="0"/>
          </a:p>
          <a:p>
            <a:endParaRPr lang="bn-BD" sz="8000" dirty="0" smtClean="0"/>
          </a:p>
          <a:p>
            <a:endParaRPr lang="bn-BD" sz="8000" dirty="0" smtClean="0"/>
          </a:p>
          <a:p>
            <a:endParaRPr lang="bn-BD" sz="8000" dirty="0" smtClean="0"/>
          </a:p>
          <a:p>
            <a:endParaRPr lang="bn-BD" sz="8000" dirty="0" smtClean="0"/>
          </a:p>
          <a:p>
            <a:endParaRPr lang="bn-BD" sz="8000" dirty="0" smtClean="0"/>
          </a:p>
          <a:p>
            <a:endParaRPr lang="bn-BD" sz="8000" dirty="0" smtClean="0"/>
          </a:p>
          <a:p>
            <a:endParaRPr lang="bn-BD" sz="8000" dirty="0" smtClean="0"/>
          </a:p>
          <a:p>
            <a:endParaRPr lang="bn-BD" sz="8000" dirty="0" smtClean="0"/>
          </a:p>
          <a:p>
            <a:endParaRPr lang="bn-BD" sz="8000" dirty="0" smtClean="0"/>
          </a:p>
          <a:p>
            <a:endParaRPr lang="bn-BD" sz="8000" dirty="0" smtClean="0"/>
          </a:p>
          <a:p>
            <a:endParaRPr lang="bn-BD" sz="8000" dirty="0" smtClean="0"/>
          </a:p>
          <a:p>
            <a:endParaRPr lang="bn-BD" sz="8000" dirty="0" smtClean="0"/>
          </a:p>
          <a:p>
            <a:endParaRPr lang="bn-BD" sz="8000" dirty="0" smtClean="0"/>
          </a:p>
          <a:p>
            <a:endParaRPr lang="bn-BD" sz="8000" dirty="0" smtClean="0"/>
          </a:p>
          <a:p>
            <a:endParaRPr lang="bn-BD" sz="8000" dirty="0" smtClean="0"/>
          </a:p>
          <a:p>
            <a:endParaRPr lang="bn-BD" sz="8000" dirty="0" smtClean="0"/>
          </a:p>
          <a:p>
            <a:endParaRPr lang="bn-BD" sz="8000" dirty="0" smtClean="0"/>
          </a:p>
          <a:p>
            <a:endParaRPr lang="bn-BD" sz="8000" dirty="0" smtClean="0"/>
          </a:p>
          <a:p>
            <a:endParaRPr lang="bn-BD" sz="8000" dirty="0" smtClean="0"/>
          </a:p>
          <a:p>
            <a:endParaRPr lang="bn-BD" sz="8000" dirty="0" smtClean="0"/>
          </a:p>
          <a:p>
            <a:endParaRPr lang="bn-BD" sz="8000" dirty="0" smtClean="0"/>
          </a:p>
          <a:p>
            <a:r>
              <a:rPr lang="bn-BD" sz="8000" dirty="0" smtClean="0"/>
              <a:t>ল্যায়ন</a:t>
            </a:r>
            <a:endParaRPr lang="en-US" sz="8000" dirty="0"/>
          </a:p>
        </p:txBody>
      </p:sp>
      <p:sp>
        <p:nvSpPr>
          <p:cNvPr id="9" name="TextBox 8"/>
          <p:cNvSpPr txBox="1"/>
          <p:nvPr/>
        </p:nvSpPr>
        <p:spPr>
          <a:xfrm>
            <a:off x="2438400" y="457200"/>
            <a:ext cx="4876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5400" dirty="0" smtClean="0"/>
              <a:t>   </a:t>
            </a:r>
            <a:r>
              <a:rPr lang="bn-BD" sz="9600" dirty="0" smtClean="0"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9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4478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NikoshBAN" pitchFamily="2" charset="0"/>
                <a:cs typeface="NikoshBAN" pitchFamily="2" charset="0"/>
              </a:rPr>
              <a:t>শিক্ষক পরিচিতি</a:t>
            </a:r>
            <a:br>
              <a:rPr lang="en-US" dirty="0" smtClean="0">
                <a:latin typeface="NikoshBAN" pitchFamily="2" charset="0"/>
                <a:cs typeface="NikoshBAN" pitchFamily="2" charset="0"/>
              </a:rPr>
            </a:b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sz="4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আশরাফুল</a:t>
            </a:r>
            <a:r>
              <a:rPr lang="en-US" sz="4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আলাম</a:t>
            </a:r>
            <a:endParaRPr lang="en-US" sz="4400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প্রভাষক</a:t>
            </a:r>
            <a: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/>
            <a:r>
              <a:rPr lang="en-US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শর্ষিনাবাদ</a:t>
            </a:r>
            <a: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ডি</a:t>
            </a:r>
            <a: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এস</a:t>
            </a:r>
            <a: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ফাযিল</a:t>
            </a:r>
            <a: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মাদরাসা</a:t>
            </a:r>
            <a:endParaRPr lang="en-US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তারাকান্দা</a:t>
            </a:r>
            <a: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ময়মনসিংহ</a:t>
            </a:r>
            <a:endParaRPr lang="en-US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150392269931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05600" y="4267200"/>
            <a:ext cx="1914525" cy="2416556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0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8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0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8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8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8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5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 build="p"/>
      <p:bldP spid="3" grpI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304800"/>
            <a:ext cx="8077200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54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শ্রেণীঃ</a:t>
            </a:r>
            <a:r>
              <a:rPr lang="bn-BD" sz="66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54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পঞ্চম</a:t>
            </a:r>
            <a:endParaRPr lang="en-US" sz="5400" dirty="0" smtClean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48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বিষয়ঃ</a:t>
            </a:r>
            <a:r>
              <a:rPr lang="bn-BD" sz="66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8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বাংলা</a:t>
            </a:r>
          </a:p>
          <a:p>
            <a:r>
              <a:rPr lang="bn-BD" sz="4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পাঠ শিরোনামঃ </a:t>
            </a:r>
            <a:r>
              <a:rPr lang="bn-BD" sz="6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প্রাণী জ়গৎ এক বিস্ময়</a:t>
            </a:r>
            <a:r>
              <a:rPr lang="en-US" sz="6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পাঠ্যাংশঃ</a:t>
            </a:r>
            <a:endParaRPr lang="en-US" sz="6000" dirty="0" smtClean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BD" sz="36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দুনিয়া জুড়ে</a:t>
            </a:r>
            <a:r>
              <a:rPr lang="bn-BD" sz="6000" dirty="0" smtClean="0">
                <a:latin typeface="NikoshBAN" pitchFamily="2" charset="0"/>
                <a:cs typeface="NikoshBAN" pitchFamily="2" charset="0"/>
              </a:rPr>
              <a:t>..............</a:t>
            </a:r>
            <a:r>
              <a:rPr lang="bn-BD" sz="36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দলপতি।</a:t>
            </a:r>
            <a:endParaRPr lang="en-US" sz="2800" dirty="0" smtClean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BD" sz="6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60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n-BD" sz="66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শিখন ফল</a:t>
            </a:r>
            <a:endParaRPr lang="en-US" sz="66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24000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en-US" sz="40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  </a:t>
            </a:r>
            <a:r>
              <a:rPr lang="bn-BD" sz="40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১</a:t>
            </a:r>
            <a:r>
              <a:rPr lang="bn-BD" sz="40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।পাঠ্যাংশ টুকু শিক্ষার্থীরা প্রমিত উচ্চারণে	পড়তে পারবে।                              </a:t>
            </a:r>
            <a:endParaRPr lang="en-US" sz="4000" dirty="0" smtClean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en-US" sz="40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  </a:t>
            </a:r>
            <a:r>
              <a:rPr lang="bn-BD" sz="40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২</a:t>
            </a:r>
            <a:r>
              <a:rPr lang="bn-BD" sz="40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।পাঠ্যাংশ টূকূ পড়ে প্রশ্ন তৈরী করতে পারবে। </a:t>
            </a:r>
            <a:r>
              <a:rPr lang="en-US" sz="40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3</a:t>
            </a:r>
            <a:r>
              <a:rPr lang="bn-BD" sz="40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।পাঠ সংশ্লিষ্ট প্রশ্নের উত্তর বলতে পারবে।                 </a:t>
            </a:r>
            <a:r>
              <a:rPr lang="en-US" sz="40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       </a:t>
            </a:r>
            <a:r>
              <a:rPr lang="bn-BD" sz="4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৪</a:t>
            </a:r>
            <a:r>
              <a:rPr lang="bn-BD" sz="4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।প্রশ্নের উত্তর লিখতে পারবে।</a:t>
            </a:r>
            <a:endParaRPr lang="en-US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n-BD" dirty="0" smtClean="0"/>
              <a:t>শ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Content Placeholder 6" descr="2496585_370.jpg"/>
          <p:cNvPicPr>
            <a:picLocks noGrp="1" noChangeAspect="1"/>
          </p:cNvPicPr>
          <p:nvPr>
            <p:ph sz="quarter" idx="2"/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4495800" cy="2514600"/>
          </a:xfrm>
        </p:spPr>
      </p:pic>
      <p:pic>
        <p:nvPicPr>
          <p:cNvPr id="10" name="Content Placeholder 9" descr="ostrich-1.jpg"/>
          <p:cNvPicPr>
            <a:picLocks noGrp="1" noChangeAspect="1"/>
          </p:cNvPicPr>
          <p:nvPr>
            <p:ph sz="quarter" idx="4"/>
          </p:nvPr>
        </p:nvPicPr>
        <p:blipFill>
          <a:blip r:embed="rId4"/>
          <a:stretch>
            <a:fillRect/>
          </a:stretch>
        </p:blipFill>
        <p:spPr>
          <a:xfrm>
            <a:off x="4419600" y="0"/>
            <a:ext cx="4724400" cy="2507730"/>
          </a:xfrm>
        </p:spPr>
      </p:pic>
      <p:pic>
        <p:nvPicPr>
          <p:cNvPr id="8" name="Picture 7" descr="platygeo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2971800"/>
            <a:ext cx="4410075" cy="3371850"/>
          </a:xfrm>
          <a:prstGeom prst="rect">
            <a:avLst/>
          </a:prstGeom>
        </p:spPr>
      </p:pic>
      <p:pic>
        <p:nvPicPr>
          <p:cNvPr id="11" name="Picture 10" descr="34741444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267200" y="2971800"/>
            <a:ext cx="4876800" cy="3352800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 flipH="1">
            <a:off x="6065519" y="2438400"/>
            <a:ext cx="19354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উট পাখি</a:t>
            </a:r>
            <a:endParaRPr lang="en-US" sz="36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096000" y="6302514"/>
            <a:ext cx="2286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শজ়ারু</a:t>
            </a:r>
            <a:endParaRPr lang="en-US" sz="4000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447800" y="2362200"/>
            <a:ext cx="3429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কচ্ছপ</a:t>
            </a:r>
            <a:endParaRPr lang="en-US" sz="44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371600" y="6287869"/>
            <a:ext cx="2590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প্লাটীপাস</a:t>
            </a:r>
            <a:endParaRPr lang="en-US" sz="36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8" grpId="0"/>
      <p:bldP spid="19" grpId="0"/>
      <p:bldP spid="2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 descr="loadimg.jpg"/>
          <p:cNvPicPr>
            <a:picLocks noGrp="1" noChangeAspect="1"/>
          </p:cNvPicPr>
          <p:nvPr>
            <p:ph sz="half" idx="4294967295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4114800" cy="2971800"/>
          </a:xfrm>
        </p:spPr>
      </p:pic>
      <p:pic>
        <p:nvPicPr>
          <p:cNvPr id="8" name="Content Placeholder 7" descr="Elephants.jpg"/>
          <p:cNvPicPr>
            <a:picLocks noGrp="1" noChangeAspect="1"/>
          </p:cNvPicPr>
          <p:nvPr>
            <p:ph sz="quarter" idx="4294967295"/>
          </p:nvPr>
        </p:nvPicPr>
        <p:blipFill>
          <a:blip r:embed="rId3"/>
          <a:stretch>
            <a:fillRect/>
          </a:stretch>
        </p:blipFill>
        <p:spPr>
          <a:xfrm>
            <a:off x="4200525" y="0"/>
            <a:ext cx="4943475" cy="2971800"/>
          </a:xfrm>
        </p:spPr>
      </p:pic>
      <p:pic>
        <p:nvPicPr>
          <p:cNvPr id="10" name="Picture 9" descr="badak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3581400"/>
            <a:ext cx="4572000" cy="2824068"/>
          </a:xfrm>
          <a:prstGeom prst="rect">
            <a:avLst/>
          </a:prstGeom>
        </p:spPr>
      </p:pic>
      <p:pic>
        <p:nvPicPr>
          <p:cNvPr id="11" name="Picture 10" descr="Jomo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495800" y="3581400"/>
            <a:ext cx="4648200" cy="2773926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1066800" y="3048000"/>
            <a:ext cx="2286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solidFill>
                  <a:srgbClr val="C00000"/>
                </a:solidFill>
              </a:rPr>
              <a:t>জিরাফ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562600" y="3048000"/>
            <a:ext cx="1447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solidFill>
                  <a:srgbClr val="00B050"/>
                </a:solidFill>
              </a:rPr>
              <a:t>হাতি</a:t>
            </a:r>
            <a:endParaRPr lang="en-US" sz="3600" dirty="0">
              <a:solidFill>
                <a:srgbClr val="00B05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 flipV="1">
            <a:off x="457200" y="6488668"/>
            <a:ext cx="243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6172200" y="6150114"/>
            <a:ext cx="1600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solidFill>
                  <a:srgbClr val="0070C0"/>
                </a:solidFill>
              </a:rPr>
              <a:t>গরিলা</a:t>
            </a:r>
            <a:endParaRPr lang="en-US" sz="4000" dirty="0">
              <a:solidFill>
                <a:srgbClr val="0070C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066800" y="6324600"/>
            <a:ext cx="1905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 smtClean="0">
                <a:solidFill>
                  <a:srgbClr val="00B050"/>
                </a:solidFill>
              </a:rPr>
              <a:t>গণ্ডার</a:t>
            </a:r>
            <a:endParaRPr lang="en-US" sz="44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6" grpId="0"/>
      <p:bldP spid="1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" name="Content Placeholder 7" descr="crocodile.jpg"/>
          <p:cNvPicPr>
            <a:picLocks noGrp="1" noChangeAspect="1"/>
          </p:cNvPicPr>
          <p:nvPr>
            <p:ph sz="quarter" idx="2"/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4280054" cy="2775347"/>
          </a:xfrm>
        </p:spPr>
      </p:pic>
      <p:pic>
        <p:nvPicPr>
          <p:cNvPr id="11" name="Content Placeholder 10" descr="gharal.jpg"/>
          <p:cNvPicPr>
            <a:picLocks noGrp="1" noChangeAspect="1"/>
          </p:cNvPicPr>
          <p:nvPr>
            <p:ph sz="quarter" idx="4"/>
          </p:nvPr>
        </p:nvPicPr>
        <p:blipFill>
          <a:blip r:embed="rId4"/>
          <a:stretch>
            <a:fillRect/>
          </a:stretch>
        </p:blipFill>
        <p:spPr>
          <a:xfrm>
            <a:off x="4284662" y="0"/>
            <a:ext cx="4859338" cy="2819400"/>
          </a:xfrm>
        </p:spPr>
      </p:pic>
      <p:sp>
        <p:nvSpPr>
          <p:cNvPr id="9" name="TextBox 8"/>
          <p:cNvSpPr txBox="1"/>
          <p:nvPr/>
        </p:nvSpPr>
        <p:spPr>
          <a:xfrm>
            <a:off x="0" y="2743200"/>
            <a:ext cx="4343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/>
              <a:t>        </a:t>
            </a:r>
            <a:r>
              <a:rPr lang="bn-BD" sz="3600" dirty="0" smtClean="0">
                <a:solidFill>
                  <a:srgbClr val="00B050"/>
                </a:solidFill>
              </a:rPr>
              <a:t>কুমির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715000" y="2590800"/>
            <a:ext cx="2743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solidFill>
                  <a:srgbClr val="0070C0"/>
                </a:solidFill>
              </a:rPr>
              <a:t>ঘড়িয়াল</a:t>
            </a:r>
            <a:endParaRPr lang="en-US" sz="3200" dirty="0">
              <a:solidFill>
                <a:srgbClr val="0070C0"/>
              </a:solidFill>
            </a:endParaRPr>
          </a:p>
        </p:txBody>
      </p:sp>
      <p:pic>
        <p:nvPicPr>
          <p:cNvPr id="14" name="Picture 13" descr="tiger-roger-hooper-wwf-canon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25136" y="3276600"/>
            <a:ext cx="4575464" cy="3097236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524000" y="6248400"/>
            <a:ext cx="838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solidFill>
                  <a:srgbClr val="7030A0"/>
                </a:solidFill>
              </a:rPr>
              <a:t>বাঘ</a:t>
            </a:r>
            <a:endParaRPr lang="en-US" sz="3600" dirty="0">
              <a:solidFill>
                <a:srgbClr val="7030A0"/>
              </a:solidFill>
            </a:endParaRPr>
          </a:p>
        </p:txBody>
      </p:sp>
      <p:pic>
        <p:nvPicPr>
          <p:cNvPr id="16" name="Picture 15" descr="Captive-Male-Lion-L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rot="10800000" flipV="1">
            <a:off x="4909186" y="3124200"/>
            <a:ext cx="4234814" cy="3276599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6400800" y="6248400"/>
            <a:ext cx="2133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solidFill>
                  <a:srgbClr val="0070C0"/>
                </a:solidFill>
              </a:rPr>
              <a:t>সি;হ</a:t>
            </a:r>
            <a:endParaRPr lang="en-US" sz="40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6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5" dur="2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>
            <a:noAutofit/>
          </a:bodyPr>
          <a:lstStyle/>
          <a:p>
            <a:r>
              <a:rPr lang="bn-BD" sz="9600" dirty="0" smtClean="0">
                <a:latin typeface="NikoshBAN" pitchFamily="2" charset="0"/>
                <a:cs typeface="NikoshBAN" pitchFamily="2" charset="0"/>
              </a:rPr>
              <a:t>দলীয় কাজ</a:t>
            </a:r>
            <a:endParaRPr lang="en-US" sz="9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90600" y="2209800"/>
            <a:ext cx="70104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8"/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পাঠ্যাংশ টুকু পড়ে ছোট ছোট প্রশ্ন তৈরি করবে।</a:t>
            </a:r>
            <a:endParaRPr lang="en-US" sz="5400" dirty="0" smtClean="0">
              <a:latin typeface="NikoshBAN" pitchFamily="2" charset="0"/>
              <a:cs typeface="NikoshBAN" pitchFamily="2" charset="0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66800" y="304800"/>
            <a:ext cx="647700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11500" dirty="0" smtClean="0">
                <a:solidFill>
                  <a:srgbClr val="00B0F0"/>
                </a:solidFill>
              </a:rPr>
              <a:t>  </a:t>
            </a:r>
            <a:r>
              <a:rPr lang="bn-BD" sz="115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11500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1000" y="1981200"/>
            <a:ext cx="8763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400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১</a:t>
            </a:r>
            <a:r>
              <a:rPr lang="bn-BD" sz="4400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।দুনিয়া জুড়ে কিসের বাস?        </a:t>
            </a:r>
            <a:endParaRPr lang="en-US" sz="4400" dirty="0">
              <a:solidFill>
                <a:srgbClr val="FFC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2667000"/>
            <a:ext cx="9144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solidFill>
                  <a:srgbClr val="92D050"/>
                </a:solidFill>
              </a:rPr>
              <a:t>  </a:t>
            </a:r>
            <a:r>
              <a:rPr lang="bn-BD" sz="4400" dirty="0" smtClean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২।বেশির ভাগ প্রাণী কোথায় বাস করে?</a:t>
            </a:r>
            <a:endParaRPr lang="en-US" sz="4400" dirty="0">
              <a:solidFill>
                <a:srgbClr val="92D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4800" y="3200400"/>
            <a:ext cx="9067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bn-BD" sz="4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৩</a:t>
            </a:r>
            <a:r>
              <a:rPr lang="bn-BD" sz="4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।হাতি কোথায় ঘুরে বেড়ায়?</a:t>
            </a:r>
            <a:endParaRPr lang="en-US" sz="44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4800" y="3962400"/>
            <a:ext cx="8839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bn-BD" sz="44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৪</a:t>
            </a:r>
            <a:r>
              <a:rPr lang="bn-BD" sz="44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।হাতি কীভাবে থাকতে ভালবাসে</a:t>
            </a: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? 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33400" y="4724400"/>
            <a:ext cx="8610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৫।কোথায় গেলে হাতির দেখা মেলে?</a:t>
            </a:r>
            <a:endParaRPr lang="en-US" sz="44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17</TotalTime>
  <Words>119</Words>
  <Application>Microsoft Office PowerPoint</Application>
  <PresentationFormat>On-screen Show (4:3)</PresentationFormat>
  <Paragraphs>89</Paragraphs>
  <Slides>10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Solstice</vt:lpstr>
      <vt:lpstr>Slide 1</vt:lpstr>
      <vt:lpstr>শিক্ষক পরিচিতি </vt:lpstr>
      <vt:lpstr>Slide 3</vt:lpstr>
      <vt:lpstr>শিখন ফল</vt:lpstr>
      <vt:lpstr>শ</vt:lpstr>
      <vt:lpstr>Slide 6</vt:lpstr>
      <vt:lpstr>Slide 7</vt:lpstr>
      <vt:lpstr>দলীয় কাজ</vt:lpstr>
      <vt:lpstr>Slide 9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ASRAF</dc:creator>
  <cp:lastModifiedBy>ASRAF</cp:lastModifiedBy>
  <cp:revision>7</cp:revision>
  <dcterms:created xsi:type="dcterms:W3CDTF">2020-07-05T11:35:01Z</dcterms:created>
  <dcterms:modified xsi:type="dcterms:W3CDTF">2020-07-05T15:07:31Z</dcterms:modified>
</cp:coreProperties>
</file>