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74" r:id="rId10"/>
    <p:sldId id="275" r:id="rId11"/>
    <p:sldId id="276" r:id="rId12"/>
    <p:sldId id="265" r:id="rId13"/>
    <p:sldId id="266" r:id="rId14"/>
    <p:sldId id="267" r:id="rId15"/>
    <p:sldId id="268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CB4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5ACA8-F52D-470E-A7F1-192003687F2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68AE56-B4EE-4C12-8287-84481BE89A7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>
          <a:solidFill>
            <a:srgbClr val="C00000"/>
          </a:solidFill>
        </a:ln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পদার্থের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বৈশিষ্ট্য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1B12AC-A04C-46B1-BA13-BA08D25E3EED}" type="parTrans" cxnId="{E50D4AAC-4755-45F8-B87A-0AC9DB1F71BB}">
      <dgm:prSet/>
      <dgm:spPr/>
      <dgm:t>
        <a:bodyPr/>
        <a:lstStyle/>
        <a:p>
          <a:endParaRPr lang="en-US"/>
        </a:p>
      </dgm:t>
    </dgm:pt>
    <dgm:pt modelId="{371E7C7C-DC1B-4F92-BF75-65C2F5995AC4}" type="sibTrans" cxnId="{E50D4AAC-4755-45F8-B87A-0AC9DB1F71BB}">
      <dgm:prSet/>
      <dgm:spPr/>
      <dgm:t>
        <a:bodyPr/>
        <a:lstStyle/>
        <a:p>
          <a:endParaRPr lang="en-US"/>
        </a:p>
      </dgm:t>
    </dgm:pt>
    <dgm:pt modelId="{2812F76B-CD76-4C55-A9AF-47B58A7CC48B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>
          <a:solidFill>
            <a:srgbClr val="C00000"/>
          </a:solidFill>
        </a:ln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আয়তন</a:t>
          </a:r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আছে</a:t>
          </a:r>
          <a:r>
            <a:rPr lang="en-US" dirty="0" smtClean="0"/>
            <a:t> </a:t>
          </a:r>
          <a:endParaRPr lang="en-US" dirty="0"/>
        </a:p>
      </dgm:t>
    </dgm:pt>
    <dgm:pt modelId="{83A47D35-B3AC-4524-82C1-0111500E0E4E}" type="parTrans" cxnId="{4435CB67-243F-420F-967B-2CA0FAD211D5}">
      <dgm:prSet/>
      <dgm:spPr/>
      <dgm:t>
        <a:bodyPr/>
        <a:lstStyle/>
        <a:p>
          <a:endParaRPr lang="en-US"/>
        </a:p>
      </dgm:t>
    </dgm:pt>
    <dgm:pt modelId="{02C91AAF-22D6-4F34-A953-788FEAA39A43}" type="sibTrans" cxnId="{4435CB67-243F-420F-967B-2CA0FAD211D5}">
      <dgm:prSet/>
      <dgm:spPr/>
      <dgm:t>
        <a:bodyPr/>
        <a:lstStyle/>
        <a:p>
          <a:endParaRPr lang="en-US"/>
        </a:p>
      </dgm:t>
    </dgm:pt>
    <dgm:pt modelId="{A74A2D74-B5B1-4EA4-BC6A-F41A9686E93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>
          <a:solidFill>
            <a:srgbClr val="C00000"/>
          </a:solidFill>
        </a:ln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আকার</a:t>
          </a:r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আছে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682E71E-F0BC-4775-9EE1-5B3D14B8A014}" type="parTrans" cxnId="{8E6E378F-A4BF-4B8A-845D-C04700299A1F}">
      <dgm:prSet/>
      <dgm:spPr/>
      <dgm:t>
        <a:bodyPr/>
        <a:lstStyle/>
        <a:p>
          <a:endParaRPr lang="en-US"/>
        </a:p>
      </dgm:t>
    </dgm:pt>
    <dgm:pt modelId="{DCD6578E-EBB9-4FA4-92B9-615EF18280AF}" type="sibTrans" cxnId="{8E6E378F-A4BF-4B8A-845D-C04700299A1F}">
      <dgm:prSet/>
      <dgm:spPr/>
      <dgm:t>
        <a:bodyPr/>
        <a:lstStyle/>
        <a:p>
          <a:endParaRPr lang="en-US"/>
        </a:p>
      </dgm:t>
    </dgm:pt>
    <dgm:pt modelId="{7FE84E9F-741A-44B2-9A64-3BC09F09426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76200">
          <a:solidFill>
            <a:srgbClr val="C00000"/>
          </a:solidFill>
        </a:ln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ওজন</a:t>
          </a:r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আছে</a:t>
          </a:r>
          <a:r>
            <a:rPr lang="en-US" dirty="0" smtClean="0"/>
            <a:t> </a:t>
          </a:r>
          <a:endParaRPr lang="en-US" dirty="0"/>
        </a:p>
      </dgm:t>
    </dgm:pt>
    <dgm:pt modelId="{49762B84-D190-4D8A-AB0E-57BE09DFD7DB}" type="parTrans" cxnId="{2614083F-08DE-4ED1-9EC5-2615A2B5E031}">
      <dgm:prSet/>
      <dgm:spPr/>
      <dgm:t>
        <a:bodyPr/>
        <a:lstStyle/>
        <a:p>
          <a:endParaRPr lang="en-US"/>
        </a:p>
      </dgm:t>
    </dgm:pt>
    <dgm:pt modelId="{F3490B5C-C37E-4D47-B3D2-393819B60C0B}" type="sibTrans" cxnId="{2614083F-08DE-4ED1-9EC5-2615A2B5E031}">
      <dgm:prSet/>
      <dgm:spPr/>
      <dgm:t>
        <a:bodyPr/>
        <a:lstStyle/>
        <a:p>
          <a:endParaRPr lang="en-US"/>
        </a:p>
      </dgm:t>
    </dgm:pt>
    <dgm:pt modelId="{3992CF86-8159-4AC5-8DF2-3DBBC6184BAB}" type="pres">
      <dgm:prSet presAssocID="{1ED5ACA8-F52D-470E-A7F1-192003687F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8B8BC2-F392-46DB-8FA9-B803BE575EF1}" type="pres">
      <dgm:prSet presAssocID="{9E68AE56-B4EE-4C12-8287-84481BE89A7D}" presName="centerShape" presStyleLbl="node0" presStyleIdx="0" presStyleCnt="1" custScaleX="179647" custLinFactNeighborX="2938" custLinFactNeighborY="-3997"/>
      <dgm:spPr/>
      <dgm:t>
        <a:bodyPr/>
        <a:lstStyle/>
        <a:p>
          <a:endParaRPr lang="en-US"/>
        </a:p>
      </dgm:t>
    </dgm:pt>
    <dgm:pt modelId="{1E5C1D8D-A888-422A-9E53-A54281962B7B}" type="pres">
      <dgm:prSet presAssocID="{83A47D35-B3AC-4524-82C1-0111500E0E4E}" presName="parTrans" presStyleLbl="sibTrans2D1" presStyleIdx="0" presStyleCnt="3"/>
      <dgm:spPr/>
      <dgm:t>
        <a:bodyPr/>
        <a:lstStyle/>
        <a:p>
          <a:endParaRPr lang="en-US"/>
        </a:p>
      </dgm:t>
    </dgm:pt>
    <dgm:pt modelId="{18E1804E-E0F7-4EB2-BD57-BC359AAB809E}" type="pres">
      <dgm:prSet presAssocID="{83A47D35-B3AC-4524-82C1-0111500E0E4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5333D3C-321F-4D73-AE8C-BDB75B0BE8A6}" type="pres">
      <dgm:prSet presAssocID="{2812F76B-CD76-4C55-A9AF-47B58A7CC48B}" presName="node" presStyleLbl="node1" presStyleIdx="0" presStyleCnt="3" custScaleX="25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36F4B-9F84-453A-B0C2-62BD748EAEBC}" type="pres">
      <dgm:prSet presAssocID="{8682E71E-F0BC-4775-9EE1-5B3D14B8A01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82BC901E-314F-4274-BFD1-71D09B36890F}" type="pres">
      <dgm:prSet presAssocID="{8682E71E-F0BC-4775-9EE1-5B3D14B8A01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8166719-3871-4F02-98FD-D6350A6C8AD4}" type="pres">
      <dgm:prSet presAssocID="{A74A2D74-B5B1-4EA4-BC6A-F41A9686E935}" presName="node" presStyleLbl="node1" presStyleIdx="1" presStyleCnt="3" custScaleX="188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71B20-8FDB-4B2A-ADB7-F6EA2CD2F0CA}" type="pres">
      <dgm:prSet presAssocID="{49762B84-D190-4D8A-AB0E-57BE09DFD7DB}" presName="parTrans" presStyleLbl="sibTrans2D1" presStyleIdx="2" presStyleCnt="3"/>
      <dgm:spPr/>
      <dgm:t>
        <a:bodyPr/>
        <a:lstStyle/>
        <a:p>
          <a:endParaRPr lang="en-US"/>
        </a:p>
      </dgm:t>
    </dgm:pt>
    <dgm:pt modelId="{00FA9502-DF00-44A1-BA57-1F1550FAAE10}" type="pres">
      <dgm:prSet presAssocID="{49762B84-D190-4D8A-AB0E-57BE09DFD7D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2B30BE7-0FC4-4580-BAFF-7422CB738B72}" type="pres">
      <dgm:prSet presAssocID="{7FE84E9F-741A-44B2-9A64-3BC09F09426E}" presName="node" presStyleLbl="node1" presStyleIdx="2" presStyleCnt="3" custScaleX="200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D4AAC-4755-45F8-B87A-0AC9DB1F71BB}" srcId="{1ED5ACA8-F52D-470E-A7F1-192003687F2D}" destId="{9E68AE56-B4EE-4C12-8287-84481BE89A7D}" srcOrd="0" destOrd="0" parTransId="{D51B12AC-A04C-46B1-BA13-BA08D25E3EED}" sibTransId="{371E7C7C-DC1B-4F92-BF75-65C2F5995AC4}"/>
    <dgm:cxn modelId="{583DFBA6-C22A-4807-949E-C550DC052BDE}" type="presOf" srcId="{9E68AE56-B4EE-4C12-8287-84481BE89A7D}" destId="{F08B8BC2-F392-46DB-8FA9-B803BE575EF1}" srcOrd="0" destOrd="0" presId="urn:microsoft.com/office/officeart/2005/8/layout/radial5"/>
    <dgm:cxn modelId="{8E6E378F-A4BF-4B8A-845D-C04700299A1F}" srcId="{9E68AE56-B4EE-4C12-8287-84481BE89A7D}" destId="{A74A2D74-B5B1-4EA4-BC6A-F41A9686E935}" srcOrd="1" destOrd="0" parTransId="{8682E71E-F0BC-4775-9EE1-5B3D14B8A014}" sibTransId="{DCD6578E-EBB9-4FA4-92B9-615EF18280AF}"/>
    <dgm:cxn modelId="{47CF50C1-12A4-4596-A6A0-5349235A0030}" type="presOf" srcId="{2812F76B-CD76-4C55-A9AF-47B58A7CC48B}" destId="{D5333D3C-321F-4D73-AE8C-BDB75B0BE8A6}" srcOrd="0" destOrd="0" presId="urn:microsoft.com/office/officeart/2005/8/layout/radial5"/>
    <dgm:cxn modelId="{843B5FC9-D0E6-4270-9AAA-0FF7B868CC7A}" type="presOf" srcId="{49762B84-D190-4D8A-AB0E-57BE09DFD7DB}" destId="{AA171B20-8FDB-4B2A-ADB7-F6EA2CD2F0CA}" srcOrd="0" destOrd="0" presId="urn:microsoft.com/office/officeart/2005/8/layout/radial5"/>
    <dgm:cxn modelId="{2614083F-08DE-4ED1-9EC5-2615A2B5E031}" srcId="{9E68AE56-B4EE-4C12-8287-84481BE89A7D}" destId="{7FE84E9F-741A-44B2-9A64-3BC09F09426E}" srcOrd="2" destOrd="0" parTransId="{49762B84-D190-4D8A-AB0E-57BE09DFD7DB}" sibTransId="{F3490B5C-C37E-4D47-B3D2-393819B60C0B}"/>
    <dgm:cxn modelId="{A70F9FAE-8D25-45BF-9732-ABE11D0AB725}" type="presOf" srcId="{A74A2D74-B5B1-4EA4-BC6A-F41A9686E935}" destId="{78166719-3871-4F02-98FD-D6350A6C8AD4}" srcOrd="0" destOrd="0" presId="urn:microsoft.com/office/officeart/2005/8/layout/radial5"/>
    <dgm:cxn modelId="{339D2D19-C3DA-429E-8A0B-DB70DD6F8FD3}" type="presOf" srcId="{1ED5ACA8-F52D-470E-A7F1-192003687F2D}" destId="{3992CF86-8159-4AC5-8DF2-3DBBC6184BAB}" srcOrd="0" destOrd="0" presId="urn:microsoft.com/office/officeart/2005/8/layout/radial5"/>
    <dgm:cxn modelId="{D1CBC798-287A-4BA6-B4C6-9378C6BE94D3}" type="presOf" srcId="{7FE84E9F-741A-44B2-9A64-3BC09F09426E}" destId="{22B30BE7-0FC4-4580-BAFF-7422CB738B72}" srcOrd="0" destOrd="0" presId="urn:microsoft.com/office/officeart/2005/8/layout/radial5"/>
    <dgm:cxn modelId="{E93B584E-59E3-4D51-AF3F-D6898F9103D1}" type="presOf" srcId="{83A47D35-B3AC-4524-82C1-0111500E0E4E}" destId="{18E1804E-E0F7-4EB2-BD57-BC359AAB809E}" srcOrd="1" destOrd="0" presId="urn:microsoft.com/office/officeart/2005/8/layout/radial5"/>
    <dgm:cxn modelId="{4435CB67-243F-420F-967B-2CA0FAD211D5}" srcId="{9E68AE56-B4EE-4C12-8287-84481BE89A7D}" destId="{2812F76B-CD76-4C55-A9AF-47B58A7CC48B}" srcOrd="0" destOrd="0" parTransId="{83A47D35-B3AC-4524-82C1-0111500E0E4E}" sibTransId="{02C91AAF-22D6-4F34-A953-788FEAA39A43}"/>
    <dgm:cxn modelId="{CFF30066-D9B1-4764-A06E-9DAFCA3A5D3F}" type="presOf" srcId="{49762B84-D190-4D8A-AB0E-57BE09DFD7DB}" destId="{00FA9502-DF00-44A1-BA57-1F1550FAAE10}" srcOrd="1" destOrd="0" presId="urn:microsoft.com/office/officeart/2005/8/layout/radial5"/>
    <dgm:cxn modelId="{C25E28A1-36F2-4C43-A49B-B492A7E5973C}" type="presOf" srcId="{8682E71E-F0BC-4775-9EE1-5B3D14B8A014}" destId="{BB336F4B-9F84-453A-B0C2-62BD748EAEBC}" srcOrd="0" destOrd="0" presId="urn:microsoft.com/office/officeart/2005/8/layout/radial5"/>
    <dgm:cxn modelId="{6DC9385A-F26E-4819-8A1D-46BF17A5269E}" type="presOf" srcId="{83A47D35-B3AC-4524-82C1-0111500E0E4E}" destId="{1E5C1D8D-A888-422A-9E53-A54281962B7B}" srcOrd="0" destOrd="0" presId="urn:microsoft.com/office/officeart/2005/8/layout/radial5"/>
    <dgm:cxn modelId="{B8DC2F55-C565-4B69-9C41-CABEFD758A85}" type="presOf" srcId="{8682E71E-F0BC-4775-9EE1-5B3D14B8A014}" destId="{82BC901E-314F-4274-BFD1-71D09B36890F}" srcOrd="1" destOrd="0" presId="urn:microsoft.com/office/officeart/2005/8/layout/radial5"/>
    <dgm:cxn modelId="{208EA73B-FEB8-4C3E-8AF7-409AE99E2BCA}" type="presParOf" srcId="{3992CF86-8159-4AC5-8DF2-3DBBC6184BAB}" destId="{F08B8BC2-F392-46DB-8FA9-B803BE575EF1}" srcOrd="0" destOrd="0" presId="urn:microsoft.com/office/officeart/2005/8/layout/radial5"/>
    <dgm:cxn modelId="{CA980DBA-C6EC-4985-A2C9-187428FF6D74}" type="presParOf" srcId="{3992CF86-8159-4AC5-8DF2-3DBBC6184BAB}" destId="{1E5C1D8D-A888-422A-9E53-A54281962B7B}" srcOrd="1" destOrd="0" presId="urn:microsoft.com/office/officeart/2005/8/layout/radial5"/>
    <dgm:cxn modelId="{5C984E0E-3445-40D0-9F8D-BC7B8B2E23FB}" type="presParOf" srcId="{1E5C1D8D-A888-422A-9E53-A54281962B7B}" destId="{18E1804E-E0F7-4EB2-BD57-BC359AAB809E}" srcOrd="0" destOrd="0" presId="urn:microsoft.com/office/officeart/2005/8/layout/radial5"/>
    <dgm:cxn modelId="{02B042D4-C27D-40F5-B0D8-32F0BE764418}" type="presParOf" srcId="{3992CF86-8159-4AC5-8DF2-3DBBC6184BAB}" destId="{D5333D3C-321F-4D73-AE8C-BDB75B0BE8A6}" srcOrd="2" destOrd="0" presId="urn:microsoft.com/office/officeart/2005/8/layout/radial5"/>
    <dgm:cxn modelId="{E2AA24A2-B20E-48B3-9928-A144708BBFCE}" type="presParOf" srcId="{3992CF86-8159-4AC5-8DF2-3DBBC6184BAB}" destId="{BB336F4B-9F84-453A-B0C2-62BD748EAEBC}" srcOrd="3" destOrd="0" presId="urn:microsoft.com/office/officeart/2005/8/layout/radial5"/>
    <dgm:cxn modelId="{2A442A46-9204-4983-B5F8-09632CAB11AA}" type="presParOf" srcId="{BB336F4B-9F84-453A-B0C2-62BD748EAEBC}" destId="{82BC901E-314F-4274-BFD1-71D09B36890F}" srcOrd="0" destOrd="0" presId="urn:microsoft.com/office/officeart/2005/8/layout/radial5"/>
    <dgm:cxn modelId="{091456C1-6F26-4961-B784-04E971262501}" type="presParOf" srcId="{3992CF86-8159-4AC5-8DF2-3DBBC6184BAB}" destId="{78166719-3871-4F02-98FD-D6350A6C8AD4}" srcOrd="4" destOrd="0" presId="urn:microsoft.com/office/officeart/2005/8/layout/radial5"/>
    <dgm:cxn modelId="{AAFF9FB1-5EA3-4DB5-AF91-26DAFEDD69D7}" type="presParOf" srcId="{3992CF86-8159-4AC5-8DF2-3DBBC6184BAB}" destId="{AA171B20-8FDB-4B2A-ADB7-F6EA2CD2F0CA}" srcOrd="5" destOrd="0" presId="urn:microsoft.com/office/officeart/2005/8/layout/radial5"/>
    <dgm:cxn modelId="{7836DBDA-024C-4BCB-864B-5C2504923BEA}" type="presParOf" srcId="{AA171B20-8FDB-4B2A-ADB7-F6EA2CD2F0CA}" destId="{00FA9502-DF00-44A1-BA57-1F1550FAAE10}" srcOrd="0" destOrd="0" presId="urn:microsoft.com/office/officeart/2005/8/layout/radial5"/>
    <dgm:cxn modelId="{4DEC02CF-52BA-42AB-BE94-48CEA4D69E69}" type="presParOf" srcId="{3992CF86-8159-4AC5-8DF2-3DBBC6184BAB}" destId="{22B30BE7-0FC4-4580-BAFF-7422CB738B72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-Roses-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10600" cy="44577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Flowchart: Decision 5"/>
          <p:cNvSpPr/>
          <p:nvPr/>
        </p:nvSpPr>
        <p:spPr>
          <a:xfrm>
            <a:off x="228600" y="0"/>
            <a:ext cx="8686800" cy="19050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rcRect l="25419" t="9804" r="47207"/>
          <a:stretch>
            <a:fillRect/>
          </a:stretch>
        </p:blipFill>
        <p:spPr>
          <a:xfrm>
            <a:off x="228600" y="381000"/>
            <a:ext cx="4191000" cy="3886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1000"/>
            <a:ext cx="4267200" cy="3810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464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 ছবি থেকে আমরা বায়বীয় পদার্থের ধারণা  পাচ্ছি এবং এই পদার্থের বৈশিষ্ট্য  হলো 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 আকার ও আয়তন নেই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4648200"/>
            <a:ext cx="8686800" cy="1981200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12192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1524000" y="228600"/>
            <a:ext cx="5943600" cy="762000"/>
          </a:xfrm>
          <a:prstGeom prst="flowChartTerminator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.PNG"/>
          <p:cNvPicPr>
            <a:picLocks noChangeAspect="1"/>
          </p:cNvPicPr>
          <p:nvPr/>
        </p:nvPicPr>
        <p:blipFill>
          <a:blip r:embed="rId2"/>
          <a:srcRect l="8257" r="8257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2.PNG"/>
          <p:cNvPicPr>
            <a:picLocks noChangeAspect="1"/>
          </p:cNvPicPr>
          <p:nvPr/>
        </p:nvPicPr>
        <p:blipFill>
          <a:blip r:embed="rId2"/>
          <a:srcRect t="3803" r="10092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276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পদার্থের তিনটি বৈশিষ্ট্য লেখ ।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4196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কয়েকটি পদার্থের নাম লেখ।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304800" y="304800"/>
            <a:ext cx="8610600" cy="16002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895600"/>
            <a:ext cx="8382000" cy="3505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rcRect t="19298"/>
          <a:stretch>
            <a:fillRect/>
          </a:stretch>
        </p:blipFill>
        <p:spPr>
          <a:xfrm>
            <a:off x="228600" y="2057400"/>
            <a:ext cx="8686800" cy="3505200"/>
          </a:xfrm>
          <a:prstGeom prst="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 দেখে প্রতিটি পদার্থের ২টি করে  বৈশিষ্ট্য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bn-BD" sz="4000" dirty="0" smtClean="0">
                <a:solidFill>
                  <a:srgbClr val="FFFF00"/>
                </a:solidFill>
              </a:rPr>
              <a:t>।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304800" y="228600"/>
            <a:ext cx="8610600" cy="16002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04800" y="5715000"/>
            <a:ext cx="8534400" cy="838200"/>
          </a:xfrm>
          <a:prstGeom prst="flowChartTermina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953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পদার্থের তিনটি সাধারণ বৈশিষ্ট্য লিখে নিয়ে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4000" dirty="0" smtClean="0">
                <a:solidFill>
                  <a:srgbClr val="FFFF00"/>
                </a:solidFill>
              </a:rPr>
              <a:t>।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homework 5.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360521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Flowchart: Terminator 4"/>
          <p:cNvSpPr/>
          <p:nvPr/>
        </p:nvSpPr>
        <p:spPr>
          <a:xfrm>
            <a:off x="228600" y="4800600"/>
            <a:ext cx="8610600" cy="914400"/>
          </a:xfrm>
          <a:prstGeom prst="flowChartTermina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686800" cy="4267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228600" y="304800"/>
            <a:ext cx="8686800" cy="1600200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304800"/>
            <a:ext cx="8686800" cy="1524000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2819400"/>
            <a:ext cx="5029200" cy="38100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নাজমুল হাসান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রাজনগর সরকারি প্রাথমিক বিদ্যালয়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নালিতাবড়ী,শেরপুর।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brah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3879376" cy="3886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19400"/>
            <a:ext cx="8534400" cy="381642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চতুর্থ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ঠের শিরোনামঃ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  পদার্থ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ঠ্যাংশঃ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– পদার্থের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4648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533400"/>
            <a:ext cx="8382000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819400"/>
            <a:ext cx="85344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4290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১৬.১.১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পদার্থের যে ওজন আছে তা বর্ণনা করতে পারবে। 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১৬.১.২ পদার্থ জায়গা দখল করে তা  বর্ণনা করতে পারবে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304800" y="381000"/>
            <a:ext cx="8534400" cy="18288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352800"/>
            <a:ext cx="8458200" cy="2971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534400" cy="4800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5596116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 ছবিতে আমরা কি দেখতে 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চ্ছি ?</a:t>
            </a:r>
            <a:endParaRPr lang="bn-IN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609600" y="5562600"/>
            <a:ext cx="8077200" cy="914400"/>
          </a:xfrm>
          <a:prstGeom prst="flowChartTermina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304800" y="2438400"/>
            <a:ext cx="8610600" cy="2133600"/>
          </a:xfrm>
          <a:prstGeom prst="flowChartDecision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পদার্থের বৈশিষ্ট্য 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610600" cy="510540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76400" y="60270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 ?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04800" y="6019800"/>
            <a:ext cx="8534400" cy="838200"/>
          </a:xfrm>
          <a:prstGeom prst="flowChartTermina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0" y="838200"/>
            <a:ext cx="6891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.jpg"/>
          <p:cNvPicPr>
            <a:picLocks noChangeAspect="1"/>
          </p:cNvPicPr>
          <p:nvPr/>
        </p:nvPicPr>
        <p:blipFill>
          <a:blip r:embed="rId2"/>
          <a:srcRect t="20000"/>
          <a:stretch>
            <a:fillRect/>
          </a:stretch>
        </p:blipFill>
        <p:spPr>
          <a:xfrm>
            <a:off x="4800600" y="609600"/>
            <a:ext cx="4114800" cy="5791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rcRect l="53631"/>
          <a:stretch>
            <a:fillRect/>
          </a:stretch>
        </p:blipFill>
        <p:spPr>
          <a:xfrm>
            <a:off x="228600" y="609600"/>
            <a:ext cx="4191000" cy="5867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396</TotalTime>
  <Words>188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Technic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 Computer</dc:creator>
  <cp:lastModifiedBy>rt</cp:lastModifiedBy>
  <cp:revision>212</cp:revision>
  <dcterms:created xsi:type="dcterms:W3CDTF">2006-08-16T00:00:00Z</dcterms:created>
  <dcterms:modified xsi:type="dcterms:W3CDTF">2020-07-05T13:24:13Z</dcterms:modified>
</cp:coreProperties>
</file>