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2" r:id="rId4"/>
    <p:sldId id="256" r:id="rId5"/>
    <p:sldId id="259" r:id="rId6"/>
    <p:sldId id="263" r:id="rId7"/>
    <p:sldId id="260" r:id="rId8"/>
    <p:sldId id="264" r:id="rId9"/>
    <p:sldId id="267" r:id="rId10"/>
    <p:sldId id="266" r:id="rId11"/>
    <p:sldId id="265" r:id="rId12"/>
    <p:sldId id="269" r:id="rId13"/>
    <p:sldId id="268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09DBA-6E56-41B6-BF3C-F90F9E141829}" type="doc">
      <dgm:prSet loTypeId="urn:microsoft.com/office/officeart/2005/8/layout/arrow6" loCatId="relationship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0FBF47F-D22E-43BC-AB58-39B0D203BC0A}">
      <dgm:prSet phldrT="[Text]"/>
      <dgm:spPr/>
      <dgm:t>
        <a:bodyPr/>
        <a:lstStyle/>
        <a:p>
          <a:r>
            <a:rPr lang="bn-IN" b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আজকের পাঠের</a:t>
          </a:r>
          <a:endParaRPr lang="en-US" dirty="0">
            <a:effectLst/>
          </a:endParaRPr>
        </a:p>
      </dgm:t>
    </dgm:pt>
    <dgm:pt modelId="{8ECA7173-5144-46F1-9278-120C326A0498}" type="parTrans" cxnId="{FF890B6E-6B1D-4A37-927D-01F7C2C32403}">
      <dgm:prSet/>
      <dgm:spPr/>
      <dgm:t>
        <a:bodyPr/>
        <a:lstStyle/>
        <a:p>
          <a:endParaRPr lang="en-US"/>
        </a:p>
      </dgm:t>
    </dgm:pt>
    <dgm:pt modelId="{25849B87-97B4-40F8-82C1-69853BD780BE}" type="sibTrans" cxnId="{FF890B6E-6B1D-4A37-927D-01F7C2C32403}">
      <dgm:prSet/>
      <dgm:spPr/>
      <dgm:t>
        <a:bodyPr/>
        <a:lstStyle/>
        <a:p>
          <a:endParaRPr lang="en-US"/>
        </a:p>
      </dgm:t>
    </dgm:pt>
    <dgm:pt modelId="{AFE2056B-028E-4BAA-AA5A-335C70D8EE48}">
      <dgm:prSet phldrT="[Text]"/>
      <dgm:spPr/>
      <dgm:t>
        <a:bodyPr/>
        <a:lstStyle/>
        <a:p>
          <a:r>
            <a:rPr lang="bn-IN" b="1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শিরোনামঃ</a:t>
          </a:r>
          <a:endParaRPr lang="en-US" dirty="0">
            <a:effectLst/>
          </a:endParaRPr>
        </a:p>
      </dgm:t>
    </dgm:pt>
    <dgm:pt modelId="{FB758EED-4D08-4143-B462-3E3561DBD623}" type="parTrans" cxnId="{547D0CEA-53E2-4526-A1BF-FBF4E77CA87D}">
      <dgm:prSet/>
      <dgm:spPr/>
      <dgm:t>
        <a:bodyPr/>
        <a:lstStyle/>
        <a:p>
          <a:endParaRPr lang="en-US"/>
        </a:p>
      </dgm:t>
    </dgm:pt>
    <dgm:pt modelId="{F25F35F1-B4AB-4EBE-9657-2D7C52CA0431}" type="sibTrans" cxnId="{547D0CEA-53E2-4526-A1BF-FBF4E77CA87D}">
      <dgm:prSet/>
      <dgm:spPr/>
      <dgm:t>
        <a:bodyPr/>
        <a:lstStyle/>
        <a:p>
          <a:endParaRPr lang="en-US"/>
        </a:p>
      </dgm:t>
    </dgm:pt>
    <dgm:pt modelId="{59902B94-C181-4197-82D7-33431BEF71F9}" type="pres">
      <dgm:prSet presAssocID="{FF809DBA-6E56-41B6-BF3C-F90F9E14182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35891E-A001-4870-BF6A-BDD121BCCD8A}" type="pres">
      <dgm:prSet presAssocID="{FF809DBA-6E56-41B6-BF3C-F90F9E141829}" presName="ribbon" presStyleLbl="node1" presStyleIdx="0" presStyleCnt="1" custScaleX="282667"/>
      <dgm:spPr/>
    </dgm:pt>
    <dgm:pt modelId="{73212519-9D20-493C-9B93-72920B8A2CE0}" type="pres">
      <dgm:prSet presAssocID="{FF809DBA-6E56-41B6-BF3C-F90F9E141829}" presName="leftArrowText" presStyleLbl="node1" presStyleIdx="0" presStyleCnt="1" custScaleX="485859" custLinFactX="-12121" custLinFactNeighborX="-100000" custLinFactNeighborY="104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E2899-C1B9-4179-8B3B-046428B5EEC7}" type="pres">
      <dgm:prSet presAssocID="{FF809DBA-6E56-41B6-BF3C-F90F9E141829}" presName="rightArrowText" presStyleLbl="node1" presStyleIdx="0" presStyleCnt="1" custScaleX="5153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890B6E-6B1D-4A37-927D-01F7C2C32403}" srcId="{FF809DBA-6E56-41B6-BF3C-F90F9E141829}" destId="{70FBF47F-D22E-43BC-AB58-39B0D203BC0A}" srcOrd="0" destOrd="0" parTransId="{8ECA7173-5144-46F1-9278-120C326A0498}" sibTransId="{25849B87-97B4-40F8-82C1-69853BD780BE}"/>
    <dgm:cxn modelId="{3CA4163E-46E1-43D9-B012-05FA142F9699}" type="presOf" srcId="{70FBF47F-D22E-43BC-AB58-39B0D203BC0A}" destId="{73212519-9D20-493C-9B93-72920B8A2CE0}" srcOrd="0" destOrd="0" presId="urn:microsoft.com/office/officeart/2005/8/layout/arrow6"/>
    <dgm:cxn modelId="{547D0CEA-53E2-4526-A1BF-FBF4E77CA87D}" srcId="{FF809DBA-6E56-41B6-BF3C-F90F9E141829}" destId="{AFE2056B-028E-4BAA-AA5A-335C70D8EE48}" srcOrd="1" destOrd="0" parTransId="{FB758EED-4D08-4143-B462-3E3561DBD623}" sibTransId="{F25F35F1-B4AB-4EBE-9657-2D7C52CA0431}"/>
    <dgm:cxn modelId="{7B0DD7FE-5C24-4EB0-88A2-D8B0664DD760}" type="presOf" srcId="{FF809DBA-6E56-41B6-BF3C-F90F9E141829}" destId="{59902B94-C181-4197-82D7-33431BEF71F9}" srcOrd="0" destOrd="0" presId="urn:microsoft.com/office/officeart/2005/8/layout/arrow6"/>
    <dgm:cxn modelId="{A01B69F5-BC8F-4631-A645-C09FB33C1D27}" type="presOf" srcId="{AFE2056B-028E-4BAA-AA5A-335C70D8EE48}" destId="{0D8E2899-C1B9-4179-8B3B-046428B5EEC7}" srcOrd="0" destOrd="0" presId="urn:microsoft.com/office/officeart/2005/8/layout/arrow6"/>
    <dgm:cxn modelId="{22B4E4F7-9EB7-4218-974B-17D0D9D51C28}" type="presParOf" srcId="{59902B94-C181-4197-82D7-33431BEF71F9}" destId="{8635891E-A001-4870-BF6A-BDD121BCCD8A}" srcOrd="0" destOrd="0" presId="urn:microsoft.com/office/officeart/2005/8/layout/arrow6"/>
    <dgm:cxn modelId="{FB48D6F4-E9E3-4F00-9836-8B74D8EBD3F0}" type="presParOf" srcId="{59902B94-C181-4197-82D7-33431BEF71F9}" destId="{73212519-9D20-493C-9B93-72920B8A2CE0}" srcOrd="1" destOrd="0" presId="urn:microsoft.com/office/officeart/2005/8/layout/arrow6"/>
    <dgm:cxn modelId="{865BC34E-1257-49A4-9B48-81EDAF2E4E9B}" type="presParOf" srcId="{59902B94-C181-4197-82D7-33431BEF71F9}" destId="{0D8E2899-C1B9-4179-8B3B-046428B5EEC7}" srcOrd="2" destOrd="0" presId="urn:microsoft.com/office/officeart/2005/8/layout/arrow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A609C8-0A20-4F8E-B4F6-E3314274588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2550C-09FA-41DA-BEEF-02BA04EB4D0A}">
      <dgm:prSet phldrT="[Text]"/>
      <dgm:spPr/>
      <dgm:t>
        <a:bodyPr/>
        <a:lstStyle/>
        <a:p>
          <a:r>
            <a:rPr lang="as-IN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নৈতিকতা বলতে মুলতঃ আমরা বুঝি মানুষ অন্যদের – মানুষ ও মানবজাতি বহির্ভূতদের সাথে কীভাবে আচরণ করে তার নির্যাস ও রূপরেখা ।</a:t>
          </a:r>
          <a:endParaRPr lang="en-US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0F3C2-05F3-4119-B2F6-C5F229BDF747}" type="parTrans" cxnId="{FC33D5FA-8A0C-461A-8885-62B7230F1036}">
      <dgm:prSet/>
      <dgm:spPr/>
      <dgm:t>
        <a:bodyPr/>
        <a:lstStyle/>
        <a:p>
          <a:endParaRPr lang="en-US"/>
        </a:p>
      </dgm:t>
    </dgm:pt>
    <dgm:pt modelId="{6A460E57-C5C0-4F48-BF8B-5AC4A09F5FAD}" type="sibTrans" cxnId="{FC33D5FA-8A0C-461A-8885-62B7230F1036}">
      <dgm:prSet/>
      <dgm:spPr/>
      <dgm:t>
        <a:bodyPr/>
        <a:lstStyle/>
        <a:p>
          <a:endParaRPr lang="en-US"/>
        </a:p>
      </dgm:t>
    </dgm:pt>
    <dgm:pt modelId="{4B1A99BD-4405-44FE-8050-6EBED7A6412F}">
      <dgm:prSet phldrT="[Text]"/>
      <dgm:spPr/>
      <dgm:t>
        <a:bodyPr/>
        <a:lstStyle/>
        <a:p>
          <a:r>
            <a:rPr lang="as-IN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মূল্যবোধের সংজ্ঞা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ঃ </a:t>
          </a:r>
          <a:r>
            <a:rPr lang="as-IN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সমাজবিজ্ঞানী 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David </a:t>
          </a:r>
          <a:r>
            <a:rPr lang="en-US" b="0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Popenoe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s-IN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তাঁর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s-IN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‘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Sociology’ </a:t>
          </a:r>
          <a:r>
            <a:rPr lang="as-IN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গ্রন্থে বলেন যে মূল্যবোধ হলো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“</a:t>
          </a:r>
          <a:r>
            <a:rPr lang="as-IN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ভাল-মন্দ, ঠিক-বেঠিক কাঙ্কিত-অনাকাঙ্খিত বিষয় সম্পর্কে সমাজের সদস্যদের যে ধারণা তার নামই মূ্ল্যবোধ।</a:t>
          </a:r>
          <a:r>
            <a:rPr lang="en-US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E85E45-D91F-4B22-BC32-468B9AA59D75}" type="parTrans" cxnId="{C26D80A6-7317-49F8-B13E-8A690EC2C208}">
      <dgm:prSet/>
      <dgm:spPr/>
      <dgm:t>
        <a:bodyPr/>
        <a:lstStyle/>
        <a:p>
          <a:endParaRPr lang="en-US"/>
        </a:p>
      </dgm:t>
    </dgm:pt>
    <dgm:pt modelId="{73D7E1C6-CCF9-4E00-8040-613099A9E844}" type="sibTrans" cxnId="{C26D80A6-7317-49F8-B13E-8A690EC2C208}">
      <dgm:prSet/>
      <dgm:spPr/>
      <dgm:t>
        <a:bodyPr/>
        <a:lstStyle/>
        <a:p>
          <a:endParaRPr lang="en-US"/>
        </a:p>
      </dgm:t>
    </dgm:pt>
    <dgm:pt modelId="{45EBFE5E-BE9B-4037-A2E3-C6AB18DBFA2B}">
      <dgm:prSet phldrT="[Text]"/>
      <dgm:spPr/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কেউ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কেউ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বলেনঃ</a:t>
          </a:r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as-IN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মূল্যবোধ হলো ভাল বা মন্দ সম্পর্কে সামাজিক ধারণা।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9D8C4E-4A5A-4122-A715-507142A95C3A}" type="parTrans" cxnId="{4B8C4068-E7B7-4664-9E11-E90F5F90FE0B}">
      <dgm:prSet/>
      <dgm:spPr/>
      <dgm:t>
        <a:bodyPr/>
        <a:lstStyle/>
        <a:p>
          <a:endParaRPr lang="en-US"/>
        </a:p>
      </dgm:t>
    </dgm:pt>
    <dgm:pt modelId="{9CAE37D0-AB97-459D-9A35-C55DEAD05D51}" type="sibTrans" cxnId="{4B8C4068-E7B7-4664-9E11-E90F5F90FE0B}">
      <dgm:prSet/>
      <dgm:spPr/>
      <dgm:t>
        <a:bodyPr/>
        <a:lstStyle/>
        <a:p>
          <a:endParaRPr lang="en-US"/>
        </a:p>
      </dgm:t>
    </dgm:pt>
    <dgm:pt modelId="{DFD6904A-E28A-4354-93A7-C2FA628C39A9}" type="pres">
      <dgm:prSet presAssocID="{43A609C8-0A20-4F8E-B4F6-E3314274588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8AC624-7861-479F-B327-75988803817F}" type="pres">
      <dgm:prSet presAssocID="{E142550C-09FA-41DA-BEEF-02BA04EB4D0A}" presName="circle1" presStyleLbl="lnNode1" presStyleIdx="0" presStyleCnt="3" custLinFactNeighborX="46106" custLinFactNeighborY="56548"/>
      <dgm:spPr/>
    </dgm:pt>
    <dgm:pt modelId="{64163FD3-C2B2-4573-B0F3-0FA477DBDB5C}" type="pres">
      <dgm:prSet presAssocID="{E142550C-09FA-41DA-BEEF-02BA04EB4D0A}" presName="text1" presStyleLbl="revTx" presStyleIdx="0" presStyleCnt="3" custScaleX="426792" custLinFactNeighborX="44112" custLinFactNeighborY="-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5C062-D061-4169-BDE7-099B5E0C7FB2}" type="pres">
      <dgm:prSet presAssocID="{E142550C-09FA-41DA-BEEF-02BA04EB4D0A}" presName="line1" presStyleLbl="callout" presStyleIdx="0" presStyleCnt="6" custFlipVert="1" custSzY="304800" custScaleX="137036" custLinFactX="-269194" custLinFactY="187814" custLinFactNeighborX="-300000" custLinFactNeighborY="200000"/>
      <dgm:spPr/>
    </dgm:pt>
    <dgm:pt modelId="{55F110CA-E111-4000-AEA0-2F2CA5291F50}" type="pres">
      <dgm:prSet presAssocID="{E142550C-09FA-41DA-BEEF-02BA04EB4D0A}" presName="d1" presStyleLbl="callout" presStyleIdx="1" presStyleCnt="6" custFlipVert="1" custScaleX="2053" custScaleY="90176" custLinFactNeighborX="-84632" custLinFactNeighborY="5389"/>
      <dgm:spPr/>
    </dgm:pt>
    <dgm:pt modelId="{D3AD6D28-3425-4A92-ABA3-8B04F57616CE}" type="pres">
      <dgm:prSet presAssocID="{4B1A99BD-4405-44FE-8050-6EBED7A6412F}" presName="circle2" presStyleLbl="lnNode1" presStyleIdx="1" presStyleCnt="3" custScaleX="79021" custScaleY="74885" custLinFactNeighborX="16607" custLinFactNeighborY="18020"/>
      <dgm:spPr/>
    </dgm:pt>
    <dgm:pt modelId="{475F018C-7BD2-4855-9F0A-D6F736B4681D}" type="pres">
      <dgm:prSet presAssocID="{4B1A99BD-4405-44FE-8050-6EBED7A6412F}" presName="text2" presStyleLbl="revTx" presStyleIdx="1" presStyleCnt="3" custScaleX="458495" custLinFactNeighborX="12410" custLinFactNeighborY="-2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07B07-2663-431A-A369-21B922826EC3}" type="pres">
      <dgm:prSet presAssocID="{4B1A99BD-4405-44FE-8050-6EBED7A6412F}" presName="line2" presStyleLbl="callout" presStyleIdx="2" presStyleCnt="6" custFlipVert="1" custSzY="304800" custScaleX="107407" custLinFactX="-176601" custLinFactY="700000" custLinFactNeighborX="-200000" custLinFactNeighborY="799064"/>
      <dgm:spPr/>
    </dgm:pt>
    <dgm:pt modelId="{B30ED830-1CBB-46A1-9D85-11108AEAF97B}" type="pres">
      <dgm:prSet presAssocID="{4B1A99BD-4405-44FE-8050-6EBED7A6412F}" presName="d2" presStyleLbl="callout" presStyleIdx="3" presStyleCnt="6" custFlipVert="1" custScaleX="6516" custScaleY="72339" custLinFactNeighborX="-66109" custLinFactNeighborY="17606"/>
      <dgm:spPr/>
    </dgm:pt>
    <dgm:pt modelId="{882B3D05-85D7-40B2-BC45-44C4137A14A3}" type="pres">
      <dgm:prSet presAssocID="{45EBFE5E-BE9B-4037-A2E3-C6AB18DBFA2B}" presName="circle3" presStyleLbl="lnNode1" presStyleIdx="2" presStyleCnt="3" custScaleX="67548" custScaleY="60794" custLinFactNeighborX="10773" custLinFactNeighborY="9802"/>
      <dgm:spPr/>
    </dgm:pt>
    <dgm:pt modelId="{3F5FC25E-F95B-461C-AB8F-83568873734C}" type="pres">
      <dgm:prSet presAssocID="{45EBFE5E-BE9B-4037-A2E3-C6AB18DBFA2B}" presName="text3" presStyleLbl="revTx" presStyleIdx="2" presStyleCnt="3" custScaleX="303055" custLinFactNeighborX="51822" custLinFactNeighborY="7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91CB3-FBA7-40AB-877F-880C327C5BBA}" type="pres">
      <dgm:prSet presAssocID="{45EBFE5E-BE9B-4037-A2E3-C6AB18DBFA2B}" presName="line3" presStyleLbl="callout" presStyleIdx="4" presStyleCnt="6" custLinFactY="-376353" custLinFactNeighborX="-98823" custLinFactNeighborY="-400000"/>
      <dgm:spPr/>
    </dgm:pt>
    <dgm:pt modelId="{00E5C7E4-1A65-4FAA-83AA-93EAB347FA87}" type="pres">
      <dgm:prSet presAssocID="{45EBFE5E-BE9B-4037-A2E3-C6AB18DBFA2B}" presName="d3" presStyleLbl="callout" presStyleIdx="5" presStyleCnt="6" custScaleX="16424" custScaleY="90321" custLinFactNeighborX="-4519" custLinFactNeighborY="-22546"/>
      <dgm:spPr/>
    </dgm:pt>
  </dgm:ptLst>
  <dgm:cxnLst>
    <dgm:cxn modelId="{C43CD56F-5B42-4C9B-965D-8BE756854634}" type="presOf" srcId="{45EBFE5E-BE9B-4037-A2E3-C6AB18DBFA2B}" destId="{3F5FC25E-F95B-461C-AB8F-83568873734C}" srcOrd="0" destOrd="0" presId="urn:microsoft.com/office/officeart/2005/8/layout/target1"/>
    <dgm:cxn modelId="{C26D80A6-7317-49F8-B13E-8A690EC2C208}" srcId="{43A609C8-0A20-4F8E-B4F6-E33142745882}" destId="{4B1A99BD-4405-44FE-8050-6EBED7A6412F}" srcOrd="1" destOrd="0" parTransId="{C4E85E45-D91F-4B22-BC32-468B9AA59D75}" sibTransId="{73D7E1C6-CCF9-4E00-8040-613099A9E844}"/>
    <dgm:cxn modelId="{FC33D5FA-8A0C-461A-8885-62B7230F1036}" srcId="{43A609C8-0A20-4F8E-B4F6-E33142745882}" destId="{E142550C-09FA-41DA-BEEF-02BA04EB4D0A}" srcOrd="0" destOrd="0" parTransId="{18A0F3C2-05F3-4119-B2F6-C5F229BDF747}" sibTransId="{6A460E57-C5C0-4F48-BF8B-5AC4A09F5FAD}"/>
    <dgm:cxn modelId="{4B8C4068-E7B7-4664-9E11-E90F5F90FE0B}" srcId="{43A609C8-0A20-4F8E-B4F6-E33142745882}" destId="{45EBFE5E-BE9B-4037-A2E3-C6AB18DBFA2B}" srcOrd="2" destOrd="0" parTransId="{429D8C4E-4A5A-4122-A715-507142A95C3A}" sibTransId="{9CAE37D0-AB97-459D-9A35-C55DEAD05D51}"/>
    <dgm:cxn modelId="{0ED7F380-081E-4621-9624-7EF1923A028A}" type="presOf" srcId="{43A609C8-0A20-4F8E-B4F6-E33142745882}" destId="{DFD6904A-E28A-4354-93A7-C2FA628C39A9}" srcOrd="0" destOrd="0" presId="urn:microsoft.com/office/officeart/2005/8/layout/target1"/>
    <dgm:cxn modelId="{8E27D3AA-BFD3-4758-96C0-70820ACC0E76}" type="presOf" srcId="{E142550C-09FA-41DA-BEEF-02BA04EB4D0A}" destId="{64163FD3-C2B2-4573-B0F3-0FA477DBDB5C}" srcOrd="0" destOrd="0" presId="urn:microsoft.com/office/officeart/2005/8/layout/target1"/>
    <dgm:cxn modelId="{F5FF6F5E-86A8-4587-A3D1-FB99378776DD}" type="presOf" srcId="{4B1A99BD-4405-44FE-8050-6EBED7A6412F}" destId="{475F018C-7BD2-4855-9F0A-D6F736B4681D}" srcOrd="0" destOrd="0" presId="urn:microsoft.com/office/officeart/2005/8/layout/target1"/>
    <dgm:cxn modelId="{9E348A4E-6C32-4EA5-A8DC-9CBB89A8857E}" type="presParOf" srcId="{DFD6904A-E28A-4354-93A7-C2FA628C39A9}" destId="{F48AC624-7861-479F-B327-75988803817F}" srcOrd="0" destOrd="0" presId="urn:microsoft.com/office/officeart/2005/8/layout/target1"/>
    <dgm:cxn modelId="{ED064129-6CD3-413B-9CE3-E9D770CA9C80}" type="presParOf" srcId="{DFD6904A-E28A-4354-93A7-C2FA628C39A9}" destId="{64163FD3-C2B2-4573-B0F3-0FA477DBDB5C}" srcOrd="1" destOrd="0" presId="urn:microsoft.com/office/officeart/2005/8/layout/target1"/>
    <dgm:cxn modelId="{ED10639E-17A3-418E-B1C8-54F41CAEA05B}" type="presParOf" srcId="{DFD6904A-E28A-4354-93A7-C2FA628C39A9}" destId="{CB35C062-D061-4169-BDE7-099B5E0C7FB2}" srcOrd="2" destOrd="0" presId="urn:microsoft.com/office/officeart/2005/8/layout/target1"/>
    <dgm:cxn modelId="{0B132832-EA43-48BA-BF1B-EB45D6A89676}" type="presParOf" srcId="{DFD6904A-E28A-4354-93A7-C2FA628C39A9}" destId="{55F110CA-E111-4000-AEA0-2F2CA5291F50}" srcOrd="3" destOrd="0" presId="urn:microsoft.com/office/officeart/2005/8/layout/target1"/>
    <dgm:cxn modelId="{2CA4D52F-A010-4878-86BD-C39338AF52F8}" type="presParOf" srcId="{DFD6904A-E28A-4354-93A7-C2FA628C39A9}" destId="{D3AD6D28-3425-4A92-ABA3-8B04F57616CE}" srcOrd="4" destOrd="0" presId="urn:microsoft.com/office/officeart/2005/8/layout/target1"/>
    <dgm:cxn modelId="{068FD4CD-C4BE-43E3-882A-AA88643AEAB7}" type="presParOf" srcId="{DFD6904A-E28A-4354-93A7-C2FA628C39A9}" destId="{475F018C-7BD2-4855-9F0A-D6F736B4681D}" srcOrd="5" destOrd="0" presId="urn:microsoft.com/office/officeart/2005/8/layout/target1"/>
    <dgm:cxn modelId="{23867E9F-7887-4834-8C96-39E41E2B7AA0}" type="presParOf" srcId="{DFD6904A-E28A-4354-93A7-C2FA628C39A9}" destId="{16207B07-2663-431A-A369-21B922826EC3}" srcOrd="6" destOrd="0" presId="urn:microsoft.com/office/officeart/2005/8/layout/target1"/>
    <dgm:cxn modelId="{2447D6B5-56B8-4405-B488-73357CC5E373}" type="presParOf" srcId="{DFD6904A-E28A-4354-93A7-C2FA628C39A9}" destId="{B30ED830-1CBB-46A1-9D85-11108AEAF97B}" srcOrd="7" destOrd="0" presId="urn:microsoft.com/office/officeart/2005/8/layout/target1"/>
    <dgm:cxn modelId="{B1318256-DBA3-4101-AC3B-8A7FDC3AB403}" type="presParOf" srcId="{DFD6904A-E28A-4354-93A7-C2FA628C39A9}" destId="{882B3D05-85D7-40B2-BC45-44C4137A14A3}" srcOrd="8" destOrd="0" presId="urn:microsoft.com/office/officeart/2005/8/layout/target1"/>
    <dgm:cxn modelId="{FA370816-9A35-4241-990D-0923AE96616E}" type="presParOf" srcId="{DFD6904A-E28A-4354-93A7-C2FA628C39A9}" destId="{3F5FC25E-F95B-461C-AB8F-83568873734C}" srcOrd="9" destOrd="0" presId="urn:microsoft.com/office/officeart/2005/8/layout/target1"/>
    <dgm:cxn modelId="{ED5B42FC-9C6B-4F4E-AF11-99B10FBED7CD}" type="presParOf" srcId="{DFD6904A-E28A-4354-93A7-C2FA628C39A9}" destId="{2C291CB3-FBA7-40AB-877F-880C327C5BBA}" srcOrd="10" destOrd="0" presId="urn:microsoft.com/office/officeart/2005/8/layout/target1"/>
    <dgm:cxn modelId="{4BFBBE3E-F6E4-420C-A72E-98C7ADDF0935}" type="presParOf" srcId="{DFD6904A-E28A-4354-93A7-C2FA628C39A9}" destId="{00E5C7E4-1A65-4FAA-83AA-93EAB347FA87}" srcOrd="11" destOrd="0" presId="urn:microsoft.com/office/officeart/2005/8/layout/targe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9158E1-8EB6-4006-87AA-FB954F1B14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A8748-C693-4F45-A86D-79BA2ABF1046}">
      <dgm:prSet phldrT="[Text]"/>
      <dgm:spPr/>
      <dgm:t>
        <a:bodyPr/>
        <a:lstStyle/>
        <a:p>
          <a:r>
            <a:rPr lang="en-US" b="1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মানবিক</a:t>
          </a:r>
          <a:r>
            <a:rPr lang="en-US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মূল্যবোধ</a:t>
          </a:r>
          <a:r>
            <a:rPr lang="en-US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বিকাশে</a:t>
          </a:r>
          <a:r>
            <a:rPr lang="en-US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ইমানের</a:t>
          </a:r>
          <a:r>
            <a:rPr lang="en-US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 </a:t>
          </a:r>
          <a:r>
            <a:rPr lang="en-US" b="1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গুরুত্ব</a:t>
          </a:r>
          <a:r>
            <a:rPr lang="en-US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 </a:t>
          </a:r>
          <a:endParaRPr lang="en-US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92CAEDFB-8C07-4E58-8B76-BF8D1DCE73B4}" type="parTrans" cxnId="{189A6536-0C89-4385-B56D-059B70F0EA89}">
      <dgm:prSet/>
      <dgm:spPr/>
      <dgm:t>
        <a:bodyPr/>
        <a:lstStyle/>
        <a:p>
          <a:endParaRPr lang="en-US"/>
        </a:p>
      </dgm:t>
    </dgm:pt>
    <dgm:pt modelId="{3FD801B8-7620-4E4D-93D8-8C0F0F4F54EE}" type="sibTrans" cxnId="{189A6536-0C89-4385-B56D-059B70F0EA89}">
      <dgm:prSet/>
      <dgm:spPr/>
      <dgm:t>
        <a:bodyPr/>
        <a:lstStyle/>
        <a:p>
          <a:endParaRPr lang="en-US"/>
        </a:p>
      </dgm:t>
    </dgm:pt>
    <dgm:pt modelId="{E3F690AA-77CE-45E5-9779-9394A8D353A5}" type="pres">
      <dgm:prSet presAssocID="{089158E1-8EB6-4006-87AA-FB954F1B14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AC6849-3B6A-4FDD-A5E9-94E45A055D95}" type="pres">
      <dgm:prSet presAssocID="{D42A8748-C693-4F45-A86D-79BA2ABF10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7E7F5-8B1B-4F27-991F-60C113FEDEE8}" type="presOf" srcId="{089158E1-8EB6-4006-87AA-FB954F1B14AC}" destId="{E3F690AA-77CE-45E5-9779-9394A8D353A5}" srcOrd="0" destOrd="0" presId="urn:microsoft.com/office/officeart/2005/8/layout/vList2"/>
    <dgm:cxn modelId="{B0B25E78-DEAA-4209-99FE-8F78B1805743}" type="presOf" srcId="{D42A8748-C693-4F45-A86D-79BA2ABF1046}" destId="{52AC6849-3B6A-4FDD-A5E9-94E45A055D95}" srcOrd="0" destOrd="0" presId="urn:microsoft.com/office/officeart/2005/8/layout/vList2"/>
    <dgm:cxn modelId="{189A6536-0C89-4385-B56D-059B70F0EA89}" srcId="{089158E1-8EB6-4006-87AA-FB954F1B14AC}" destId="{D42A8748-C693-4F45-A86D-79BA2ABF1046}" srcOrd="0" destOrd="0" parTransId="{92CAEDFB-8C07-4E58-8B76-BF8D1DCE73B4}" sibTransId="{3FD801B8-7620-4E4D-93D8-8C0F0F4F54EE}"/>
    <dgm:cxn modelId="{FEFFA8F8-335A-4B0C-9A23-924DC01C3C1B}" type="presParOf" srcId="{E3F690AA-77CE-45E5-9779-9394A8D353A5}" destId="{52AC6849-3B6A-4FDD-A5E9-94E45A055D95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B90AEF-4B98-4CC7-9F1D-F80D08DD637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DFB835A2-E4D8-46C5-A994-6FC0AD3A8932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r>
            <a:rPr lang="en-US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মানবিক</a:t>
          </a:r>
          <a:r>
            <a: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  <a:r>
            <a:rPr lang="en-US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মূল্যবোধ</a:t>
          </a:r>
          <a:r>
            <a: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  <a:r>
            <a:rPr lang="en-US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বিকাশে</a:t>
          </a:r>
          <a:r>
            <a: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  <a:r>
            <a:rPr lang="en-US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ইমানের</a:t>
          </a:r>
          <a:r>
            <a: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  <a:r>
            <a:rPr lang="en-US" b="1" cap="all" spc="0" dirty="0" err="1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গুরুত্ব</a:t>
          </a:r>
          <a:r>
            <a:rPr lang="en-US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 </a:t>
          </a:r>
          <a:endParaRPr lang="en-US" b="1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B2BFDB38-5BFA-46C0-B663-609542085F0A}" type="parTrans" cxnId="{F4A6D029-03B1-4ECB-BFF3-BDDE4282BBDC}">
      <dgm:prSet/>
      <dgm:spPr/>
    </dgm:pt>
    <dgm:pt modelId="{60C1E1E8-F9AE-4801-97FA-569D4BE91446}" type="sibTrans" cxnId="{F4A6D029-03B1-4ECB-BFF3-BDDE4282BBDC}">
      <dgm:prSet/>
      <dgm:spPr/>
    </dgm:pt>
    <dgm:pt modelId="{8AB04B2B-0F48-4C37-8518-83AE4DABDAA8}" type="pres">
      <dgm:prSet presAssocID="{27B90AEF-4B98-4CC7-9F1D-F80D08DD6376}" presName="Name0" presStyleCnt="0">
        <dgm:presLayoutVars>
          <dgm:dir/>
          <dgm:resizeHandles val="exact"/>
        </dgm:presLayoutVars>
      </dgm:prSet>
      <dgm:spPr/>
    </dgm:pt>
    <dgm:pt modelId="{53F496FC-EA00-453D-9ADF-0D852E4E9FAC}" type="pres">
      <dgm:prSet presAssocID="{27B90AEF-4B98-4CC7-9F1D-F80D08DD6376}" presName="arrow" presStyleLbl="bgShp" presStyleIdx="0" presStyleCnt="1"/>
      <dgm:spPr/>
    </dgm:pt>
    <dgm:pt modelId="{DE2EB120-A167-4EA4-BCC0-721AC4EA9769}" type="pres">
      <dgm:prSet presAssocID="{27B90AEF-4B98-4CC7-9F1D-F80D08DD6376}" presName="points" presStyleCnt="0"/>
      <dgm:spPr/>
    </dgm:pt>
    <dgm:pt modelId="{D401DAA2-C7E2-43C0-A989-8C26038F9BE7}" type="pres">
      <dgm:prSet presAssocID="{DFB835A2-E4D8-46C5-A994-6FC0AD3A8932}" presName="compositeA" presStyleCnt="0"/>
      <dgm:spPr/>
    </dgm:pt>
    <dgm:pt modelId="{10B4242E-2627-493B-AC7E-EBC0A8F07E9F}" type="pres">
      <dgm:prSet presAssocID="{DFB835A2-E4D8-46C5-A994-6FC0AD3A8932}" presName="textA" presStyleLbl="revTx" presStyleIdx="0" presStyleCnt="1" custScaleX="108277" custScaleY="250000" custLinFactNeighborX="6512" custLinFactNeighborY="27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BA2A5-303B-4C67-985A-04161DE128F3}" type="pres">
      <dgm:prSet presAssocID="{DFB835A2-E4D8-46C5-A994-6FC0AD3A8932}" presName="circleA" presStyleLbl="node1" presStyleIdx="0" presStyleCnt="1" custScaleX="346667" custScaleY="619445" custLinFactX="-1500000" custLinFactY="-13889" custLinFactNeighborX="-1566666" custLinFactNeighborY="-100000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CD5996A5-423D-40EC-A589-5EDB80F8B0F7}" type="pres">
      <dgm:prSet presAssocID="{DFB835A2-E4D8-46C5-A994-6FC0AD3A8932}" presName="spaceA" presStyleCnt="0"/>
      <dgm:spPr/>
    </dgm:pt>
  </dgm:ptLst>
  <dgm:cxnLst>
    <dgm:cxn modelId="{87E5B9CA-F837-4FD6-BF8B-2DC98166607B}" type="presOf" srcId="{DFB835A2-E4D8-46C5-A994-6FC0AD3A8932}" destId="{10B4242E-2627-493B-AC7E-EBC0A8F07E9F}" srcOrd="0" destOrd="0" presId="urn:microsoft.com/office/officeart/2005/8/layout/hProcess11"/>
    <dgm:cxn modelId="{F4A6D029-03B1-4ECB-BFF3-BDDE4282BBDC}" srcId="{27B90AEF-4B98-4CC7-9F1D-F80D08DD6376}" destId="{DFB835A2-E4D8-46C5-A994-6FC0AD3A8932}" srcOrd="0" destOrd="0" parTransId="{B2BFDB38-5BFA-46C0-B663-609542085F0A}" sibTransId="{60C1E1E8-F9AE-4801-97FA-569D4BE91446}"/>
    <dgm:cxn modelId="{5EBE8143-D47B-425D-A3E6-1B594436983F}" type="presOf" srcId="{27B90AEF-4B98-4CC7-9F1D-F80D08DD6376}" destId="{8AB04B2B-0F48-4C37-8518-83AE4DABDAA8}" srcOrd="0" destOrd="0" presId="urn:microsoft.com/office/officeart/2005/8/layout/hProcess11"/>
    <dgm:cxn modelId="{A1CF6531-77DB-448E-98B6-ED01F38F496F}" type="presParOf" srcId="{8AB04B2B-0F48-4C37-8518-83AE4DABDAA8}" destId="{53F496FC-EA00-453D-9ADF-0D852E4E9FAC}" srcOrd="0" destOrd="0" presId="urn:microsoft.com/office/officeart/2005/8/layout/hProcess11"/>
    <dgm:cxn modelId="{3BA4F867-9250-4DD5-9503-A6FCE4C7241E}" type="presParOf" srcId="{8AB04B2B-0F48-4C37-8518-83AE4DABDAA8}" destId="{DE2EB120-A167-4EA4-BCC0-721AC4EA9769}" srcOrd="1" destOrd="0" presId="urn:microsoft.com/office/officeart/2005/8/layout/hProcess11"/>
    <dgm:cxn modelId="{6E4C0177-496D-459D-92DC-A850BC9F0775}" type="presParOf" srcId="{DE2EB120-A167-4EA4-BCC0-721AC4EA9769}" destId="{D401DAA2-C7E2-43C0-A989-8C26038F9BE7}" srcOrd="0" destOrd="0" presId="urn:microsoft.com/office/officeart/2005/8/layout/hProcess11"/>
    <dgm:cxn modelId="{D77447CE-660C-4284-9F89-43A48BC8FD4B}" type="presParOf" srcId="{D401DAA2-C7E2-43C0-A989-8C26038F9BE7}" destId="{10B4242E-2627-493B-AC7E-EBC0A8F07E9F}" srcOrd="0" destOrd="0" presId="urn:microsoft.com/office/officeart/2005/8/layout/hProcess11"/>
    <dgm:cxn modelId="{9455CA04-5F50-44AD-8554-F2E153934DEF}" type="presParOf" srcId="{D401DAA2-C7E2-43C0-A989-8C26038F9BE7}" destId="{829BA2A5-303B-4C67-985A-04161DE128F3}" srcOrd="1" destOrd="0" presId="urn:microsoft.com/office/officeart/2005/8/layout/hProcess11"/>
    <dgm:cxn modelId="{9C2CD47A-6A5D-4F81-A8E6-620816287099}" type="presParOf" srcId="{D401DAA2-C7E2-43C0-A989-8C26038F9BE7}" destId="{CD5996A5-423D-40EC-A589-5EDB80F8B0F7}" srcOrd="2" destOrd="0" presId="urn:microsoft.com/office/officeart/2005/8/layout/hProcess1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398939-4F7F-4D71-852A-9777096612AE}" type="doc">
      <dgm:prSet loTypeId="urn:microsoft.com/office/officeart/2005/8/layout/venn1" loCatId="relationship" qsTypeId="urn:microsoft.com/office/officeart/2005/8/quickstyle/3d3" qsCatId="3D" csTypeId="urn:microsoft.com/office/officeart/2005/8/colors/accent5_3" csCatId="accent5" phldr="1"/>
      <dgm:spPr/>
    </dgm:pt>
    <dgm:pt modelId="{775394A3-D7CD-48C6-9ED6-2731558F1640}">
      <dgm:prSet phldrT="[Text]"/>
      <dgm:spPr/>
      <dgm:t>
        <a:bodyPr/>
        <a:lstStyle/>
        <a:p>
          <a:r>
            <a:rPr lang="en-US" dirty="0" smtClean="0"/>
            <a:t>ক. </a:t>
          </a:r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? </a:t>
          </a:r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r>
            <a:rPr lang="en-US" dirty="0" smtClean="0"/>
            <a:t> </a:t>
          </a:r>
          <a:r>
            <a:rPr lang="en-US" dirty="0" err="1" smtClean="0"/>
            <a:t>বিকাশে</a:t>
          </a:r>
          <a:r>
            <a:rPr lang="en-US" dirty="0" smtClean="0"/>
            <a:t> </a:t>
          </a:r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কয়েকটি</a:t>
          </a:r>
          <a:r>
            <a:rPr lang="en-US" dirty="0" smtClean="0"/>
            <a:t> </a:t>
          </a:r>
          <a:r>
            <a:rPr lang="en-US" dirty="0" err="1" smtClean="0"/>
            <a:t>গুরুত্ব</a:t>
          </a:r>
          <a:r>
            <a:rPr lang="en-US" dirty="0" smtClean="0"/>
            <a:t> </a:t>
          </a:r>
          <a:r>
            <a:rPr lang="en-US" dirty="0" err="1" smtClean="0"/>
            <a:t>লিখে</a:t>
          </a:r>
          <a:r>
            <a:rPr lang="en-US" dirty="0" smtClean="0"/>
            <a:t> </a:t>
          </a:r>
          <a:r>
            <a:rPr lang="en-US" dirty="0" err="1" smtClean="0"/>
            <a:t>আনবে</a:t>
          </a:r>
          <a:r>
            <a:rPr lang="en-US" dirty="0" smtClean="0"/>
            <a:t>।</a:t>
          </a:r>
          <a:endParaRPr lang="en-US" dirty="0"/>
        </a:p>
      </dgm:t>
    </dgm:pt>
    <dgm:pt modelId="{496BB1CB-11FD-4ED2-B9C4-595C39136D1E}" type="parTrans" cxnId="{749149A4-422B-4E5C-8738-6558EC54C165}">
      <dgm:prSet/>
      <dgm:spPr/>
      <dgm:t>
        <a:bodyPr/>
        <a:lstStyle/>
        <a:p>
          <a:endParaRPr lang="en-US"/>
        </a:p>
      </dgm:t>
    </dgm:pt>
    <dgm:pt modelId="{CF3D4863-8F74-4ED7-8BD0-594CD1D4F6A8}" type="sibTrans" cxnId="{749149A4-422B-4E5C-8738-6558EC54C165}">
      <dgm:prSet/>
      <dgm:spPr/>
      <dgm:t>
        <a:bodyPr/>
        <a:lstStyle/>
        <a:p>
          <a:endParaRPr lang="en-US"/>
        </a:p>
      </dgm:t>
    </dgm:pt>
    <dgm:pt modelId="{50B533EA-D312-4C70-9AFC-A0E7AC0360C9}" type="pres">
      <dgm:prSet presAssocID="{51398939-4F7F-4D71-852A-9777096612AE}" presName="compositeShape" presStyleCnt="0">
        <dgm:presLayoutVars>
          <dgm:chMax val="7"/>
          <dgm:dir/>
          <dgm:resizeHandles val="exact"/>
        </dgm:presLayoutVars>
      </dgm:prSet>
      <dgm:spPr/>
    </dgm:pt>
    <dgm:pt modelId="{9A154F20-7CD6-4F95-8CC6-BA96F769AD19}" type="pres">
      <dgm:prSet presAssocID="{775394A3-D7CD-48C6-9ED6-2731558F1640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749149A4-422B-4E5C-8738-6558EC54C165}" srcId="{51398939-4F7F-4D71-852A-9777096612AE}" destId="{775394A3-D7CD-48C6-9ED6-2731558F1640}" srcOrd="0" destOrd="0" parTransId="{496BB1CB-11FD-4ED2-B9C4-595C39136D1E}" sibTransId="{CF3D4863-8F74-4ED7-8BD0-594CD1D4F6A8}"/>
    <dgm:cxn modelId="{9498F7C4-E1D4-4B93-A9F8-194777020F41}" type="presOf" srcId="{775394A3-D7CD-48C6-9ED6-2731558F1640}" destId="{9A154F20-7CD6-4F95-8CC6-BA96F769AD19}" srcOrd="0" destOrd="0" presId="urn:microsoft.com/office/officeart/2005/8/layout/venn1"/>
    <dgm:cxn modelId="{61BD779A-02BC-48A4-9B22-C84C3748B4CF}" type="presOf" srcId="{51398939-4F7F-4D71-852A-9777096612AE}" destId="{50B533EA-D312-4C70-9AFC-A0E7AC0360C9}" srcOrd="0" destOrd="0" presId="urn:microsoft.com/office/officeart/2005/8/layout/venn1"/>
    <dgm:cxn modelId="{493F50BB-BF20-4FAF-9CB9-50FF70BF57FD}" type="presParOf" srcId="{50B533EA-D312-4C70-9AFC-A0E7AC0360C9}" destId="{9A154F20-7CD6-4F95-8CC6-BA96F769AD19}" srcOrd="0" destOrd="0" presId="urn:microsoft.com/office/officeart/2005/8/layout/venn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9284D05-BC67-4B2A-9929-83361B41151E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</dgm:pt>
    <dgm:pt modelId="{0B5A8030-437F-4916-A13E-5B6E27D901A6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আজকের</a:t>
          </a:r>
          <a:r>
            <a:rPr lang="en-US" b="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 </a:t>
          </a:r>
          <a:r>
            <a:rPr lang="en-US" b="0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ক্লাসে</a:t>
          </a:r>
          <a:r>
            <a:rPr lang="en-US" b="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 </a:t>
          </a:r>
          <a:r>
            <a:rPr lang="en-US" b="0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এতক্ষণ</a:t>
          </a:r>
          <a:r>
            <a:rPr lang="en-US" b="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 </a:t>
          </a:r>
          <a:r>
            <a:rPr lang="en-US" b="0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সাথে</a:t>
          </a:r>
          <a:r>
            <a:rPr lang="en-US" b="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 </a:t>
          </a:r>
          <a:r>
            <a:rPr lang="en-US" b="0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থাকার</a:t>
          </a:r>
          <a:r>
            <a:rPr lang="en-US" b="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 </a:t>
          </a:r>
          <a:r>
            <a:rPr lang="en-US" b="0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সবাইকে</a:t>
          </a:r>
          <a:r>
            <a:rPr lang="en-US" b="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 </a:t>
          </a:r>
          <a:r>
            <a:rPr lang="en-US" b="0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অসংখ্য</a:t>
          </a:r>
          <a:r>
            <a:rPr lang="en-US" b="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 </a:t>
          </a:r>
          <a:r>
            <a:rPr lang="en-US" b="0" cap="none" spc="0" dirty="0" err="1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ধন্যবাদ</a:t>
          </a:r>
          <a:r>
            <a:rPr lang="en-US" b="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/>
            </a:rPr>
            <a:t>।</a:t>
          </a:r>
          <a:endParaRPr lang="en-US" b="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/>
          </a:endParaRPr>
        </a:p>
      </dgm:t>
    </dgm:pt>
    <dgm:pt modelId="{3CE0F6BF-196F-44EA-A5F8-F0F19AE19888}" type="parTrans" cxnId="{11641449-E36F-47A9-9626-3265B4403FF9}">
      <dgm:prSet/>
      <dgm:spPr/>
      <dgm:t>
        <a:bodyPr/>
        <a:lstStyle/>
        <a:p>
          <a:endParaRPr lang="en-US"/>
        </a:p>
      </dgm:t>
    </dgm:pt>
    <dgm:pt modelId="{3FD2C64F-2466-4840-8A87-7C662FBF854B}" type="sibTrans" cxnId="{11641449-E36F-47A9-9626-3265B4403FF9}">
      <dgm:prSet/>
      <dgm:spPr/>
      <dgm:t>
        <a:bodyPr/>
        <a:lstStyle/>
        <a:p>
          <a:endParaRPr lang="en-US"/>
        </a:p>
      </dgm:t>
    </dgm:pt>
    <dgm:pt modelId="{89E5EBAA-E1B4-49AF-AF59-F9AAD2E65E2F}" type="pres">
      <dgm:prSet presAssocID="{A9284D05-BC67-4B2A-9929-83361B41151E}" presName="Name0" presStyleCnt="0">
        <dgm:presLayoutVars>
          <dgm:dir/>
          <dgm:animLvl val="lvl"/>
          <dgm:resizeHandles val="exact"/>
        </dgm:presLayoutVars>
      </dgm:prSet>
      <dgm:spPr/>
    </dgm:pt>
    <dgm:pt modelId="{5A91EA48-C847-4988-B697-D520E97C8939}" type="pres">
      <dgm:prSet presAssocID="{0B5A8030-437F-4916-A13E-5B6E27D901A6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EF9CED-A1B4-4E43-AA7B-A3CE5FB27A82}" type="presOf" srcId="{0B5A8030-437F-4916-A13E-5B6E27D901A6}" destId="{5A91EA48-C847-4988-B697-D520E97C8939}" srcOrd="0" destOrd="0" presId="urn:microsoft.com/office/officeart/2005/8/layout/chevron1"/>
    <dgm:cxn modelId="{27F0B0D3-589D-4184-B2DE-D9017E5BC9F1}" type="presOf" srcId="{A9284D05-BC67-4B2A-9929-83361B41151E}" destId="{89E5EBAA-E1B4-49AF-AF59-F9AAD2E65E2F}" srcOrd="0" destOrd="0" presId="urn:microsoft.com/office/officeart/2005/8/layout/chevron1"/>
    <dgm:cxn modelId="{11641449-E36F-47A9-9626-3265B4403FF9}" srcId="{A9284D05-BC67-4B2A-9929-83361B41151E}" destId="{0B5A8030-437F-4916-A13E-5B6E27D901A6}" srcOrd="0" destOrd="0" parTransId="{3CE0F6BF-196F-44EA-A5F8-F0F19AE19888}" sibTransId="{3FD2C64F-2466-4840-8A87-7C662FBF854B}"/>
    <dgm:cxn modelId="{F533EE13-FF41-4342-9466-3DEF0C842264}" type="presParOf" srcId="{89E5EBAA-E1B4-49AF-AF59-F9AAD2E65E2F}" destId="{5A91EA48-C847-4988-B697-D520E97C8939}" srcOrd="0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6DAC4-C1B2-4D46-9FE2-952EEEA85F34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07FCF5-4F20-415A-BE4B-B02AFF1AD28B}">
      <dgm:prSet phldrT="[Text]"/>
      <dgm:spPr/>
      <dgm:t>
        <a:bodyPr/>
        <a:lstStyle/>
        <a:p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r>
            <a:rPr lang="en-US" dirty="0" smtClean="0"/>
            <a:t> </a:t>
          </a:r>
          <a:r>
            <a:rPr lang="en-US" dirty="0" err="1" smtClean="0"/>
            <a:t>বিকাশে</a:t>
          </a:r>
          <a:endParaRPr lang="en-US" dirty="0"/>
        </a:p>
      </dgm:t>
    </dgm:pt>
    <dgm:pt modelId="{ABE32817-BB07-4029-A7F1-1FB2AD953E75}" type="parTrans" cxnId="{1D9C7800-CBA4-48AD-B387-B269594A161C}">
      <dgm:prSet/>
      <dgm:spPr/>
      <dgm:t>
        <a:bodyPr/>
        <a:lstStyle/>
        <a:p>
          <a:endParaRPr lang="en-US"/>
        </a:p>
      </dgm:t>
    </dgm:pt>
    <dgm:pt modelId="{4AF05DE0-A305-48DF-B6C9-9EB97A774F06}" type="sibTrans" cxnId="{1D9C7800-CBA4-48AD-B387-B269594A161C}">
      <dgm:prSet/>
      <dgm:spPr/>
      <dgm:t>
        <a:bodyPr/>
        <a:lstStyle/>
        <a:p>
          <a:endParaRPr lang="en-US"/>
        </a:p>
      </dgm:t>
    </dgm:pt>
    <dgm:pt modelId="{E51EEB25-499E-4CCD-8870-63DA008B67E6}">
      <dgm:prSet phldrT="[Text]"/>
      <dgm:spPr/>
      <dgm:t>
        <a:bodyPr/>
        <a:lstStyle/>
        <a:p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গুরুত্ব</a:t>
          </a:r>
          <a:endParaRPr lang="en-US" dirty="0"/>
        </a:p>
      </dgm:t>
    </dgm:pt>
    <dgm:pt modelId="{165A002B-BE48-4904-9830-3EBE668FC2C5}" type="parTrans" cxnId="{4770CDB3-FE26-47CF-A199-F0B94123E48A}">
      <dgm:prSet/>
      <dgm:spPr/>
      <dgm:t>
        <a:bodyPr/>
        <a:lstStyle/>
        <a:p>
          <a:endParaRPr lang="en-US"/>
        </a:p>
      </dgm:t>
    </dgm:pt>
    <dgm:pt modelId="{E69A9BA9-60D9-44E8-9422-F58E777D8521}" type="sibTrans" cxnId="{4770CDB3-FE26-47CF-A199-F0B94123E48A}">
      <dgm:prSet/>
      <dgm:spPr/>
      <dgm:t>
        <a:bodyPr/>
        <a:lstStyle/>
        <a:p>
          <a:endParaRPr lang="en-US"/>
        </a:p>
      </dgm:t>
    </dgm:pt>
    <dgm:pt modelId="{37D3DC16-AF79-4A0C-BCAC-DAC82FE6D8FA}" type="pres">
      <dgm:prSet presAssocID="{C456DAC4-C1B2-4D46-9FE2-952EEEA85F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FA0377-D8EA-4316-8DAD-CD21DE349664}" type="pres">
      <dgm:prSet presAssocID="{C456DAC4-C1B2-4D46-9FE2-952EEEA85F34}" presName="dummyMaxCanvas" presStyleCnt="0">
        <dgm:presLayoutVars/>
      </dgm:prSet>
      <dgm:spPr/>
    </dgm:pt>
    <dgm:pt modelId="{593D281F-7DBF-49BF-B2B7-D4414E9E14FA}" type="pres">
      <dgm:prSet presAssocID="{C456DAC4-C1B2-4D46-9FE2-952EEEA85F34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D44DC-1B50-466A-97CA-EEF3048E95E1}" type="pres">
      <dgm:prSet presAssocID="{C456DAC4-C1B2-4D46-9FE2-952EEEA85F34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4F395-F717-47B2-AEAD-2B1E87373719}" type="pres">
      <dgm:prSet presAssocID="{C456DAC4-C1B2-4D46-9FE2-952EEEA85F3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CFFEF-21B9-48BF-8D47-56C8655B2E7A}" type="pres">
      <dgm:prSet presAssocID="{C456DAC4-C1B2-4D46-9FE2-952EEEA85F3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426E7-DAC7-4B5F-9B64-39579EE36659}" type="pres">
      <dgm:prSet presAssocID="{C456DAC4-C1B2-4D46-9FE2-952EEEA85F3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E6765-8771-4E35-92E5-53B076728FB0}" type="presOf" srcId="{C456DAC4-C1B2-4D46-9FE2-952EEEA85F34}" destId="{37D3DC16-AF79-4A0C-BCAC-DAC82FE6D8FA}" srcOrd="0" destOrd="0" presId="urn:microsoft.com/office/officeart/2005/8/layout/vProcess5"/>
    <dgm:cxn modelId="{C5D30364-4D5E-4ABA-B9D7-32B54B92DDB5}" type="presOf" srcId="{E51EEB25-499E-4CCD-8870-63DA008B67E6}" destId="{5DC426E7-DAC7-4B5F-9B64-39579EE36659}" srcOrd="1" destOrd="0" presId="urn:microsoft.com/office/officeart/2005/8/layout/vProcess5"/>
    <dgm:cxn modelId="{FB5E7895-DC16-47B7-A840-94B829625518}" type="presOf" srcId="{EA07FCF5-4F20-415A-BE4B-B02AFF1AD28B}" destId="{593D281F-7DBF-49BF-B2B7-D4414E9E14FA}" srcOrd="0" destOrd="0" presId="urn:microsoft.com/office/officeart/2005/8/layout/vProcess5"/>
    <dgm:cxn modelId="{4770CDB3-FE26-47CF-A199-F0B94123E48A}" srcId="{C456DAC4-C1B2-4D46-9FE2-952EEEA85F34}" destId="{E51EEB25-499E-4CCD-8870-63DA008B67E6}" srcOrd="1" destOrd="0" parTransId="{165A002B-BE48-4904-9830-3EBE668FC2C5}" sibTransId="{E69A9BA9-60D9-44E8-9422-F58E777D8521}"/>
    <dgm:cxn modelId="{1D9C7800-CBA4-48AD-B387-B269594A161C}" srcId="{C456DAC4-C1B2-4D46-9FE2-952EEEA85F34}" destId="{EA07FCF5-4F20-415A-BE4B-B02AFF1AD28B}" srcOrd="0" destOrd="0" parTransId="{ABE32817-BB07-4029-A7F1-1FB2AD953E75}" sibTransId="{4AF05DE0-A305-48DF-B6C9-9EB97A774F06}"/>
    <dgm:cxn modelId="{8B9C6AE2-E3CF-4C54-9022-FEF913C23655}" type="presOf" srcId="{E51EEB25-499E-4CCD-8870-63DA008B67E6}" destId="{4C3D44DC-1B50-466A-97CA-EEF3048E95E1}" srcOrd="0" destOrd="0" presId="urn:microsoft.com/office/officeart/2005/8/layout/vProcess5"/>
    <dgm:cxn modelId="{BAB9ED63-6429-496F-BDF8-22142617476F}" type="presOf" srcId="{EA07FCF5-4F20-415A-BE4B-B02AFF1AD28B}" destId="{766CFFEF-21B9-48BF-8D47-56C8655B2E7A}" srcOrd="1" destOrd="0" presId="urn:microsoft.com/office/officeart/2005/8/layout/vProcess5"/>
    <dgm:cxn modelId="{5CD36D8E-D534-41E7-B2A7-DE1240E7374B}" type="presOf" srcId="{4AF05DE0-A305-48DF-B6C9-9EB97A774F06}" destId="{0374F395-F717-47B2-AEAD-2B1E87373719}" srcOrd="0" destOrd="0" presId="urn:microsoft.com/office/officeart/2005/8/layout/vProcess5"/>
    <dgm:cxn modelId="{01C1C624-5A60-48F6-BE86-8CA27DA61184}" type="presParOf" srcId="{37D3DC16-AF79-4A0C-BCAC-DAC82FE6D8FA}" destId="{B3FA0377-D8EA-4316-8DAD-CD21DE349664}" srcOrd="0" destOrd="0" presId="urn:microsoft.com/office/officeart/2005/8/layout/vProcess5"/>
    <dgm:cxn modelId="{FDFB297D-5C69-46BF-8193-13B45B3A2BDE}" type="presParOf" srcId="{37D3DC16-AF79-4A0C-BCAC-DAC82FE6D8FA}" destId="{593D281F-7DBF-49BF-B2B7-D4414E9E14FA}" srcOrd="1" destOrd="0" presId="urn:microsoft.com/office/officeart/2005/8/layout/vProcess5"/>
    <dgm:cxn modelId="{32547BDE-2B18-43CC-99D1-B3949691E11A}" type="presParOf" srcId="{37D3DC16-AF79-4A0C-BCAC-DAC82FE6D8FA}" destId="{4C3D44DC-1B50-466A-97CA-EEF3048E95E1}" srcOrd="2" destOrd="0" presId="urn:microsoft.com/office/officeart/2005/8/layout/vProcess5"/>
    <dgm:cxn modelId="{C2FC432F-FF19-4580-9EB1-2D635FB8918C}" type="presParOf" srcId="{37D3DC16-AF79-4A0C-BCAC-DAC82FE6D8FA}" destId="{0374F395-F717-47B2-AEAD-2B1E87373719}" srcOrd="3" destOrd="0" presId="urn:microsoft.com/office/officeart/2005/8/layout/vProcess5"/>
    <dgm:cxn modelId="{71D44AC0-0DA4-4E58-B4EC-45AEBE7117EF}" type="presParOf" srcId="{37D3DC16-AF79-4A0C-BCAC-DAC82FE6D8FA}" destId="{766CFFEF-21B9-48BF-8D47-56C8655B2E7A}" srcOrd="4" destOrd="0" presId="urn:microsoft.com/office/officeart/2005/8/layout/vProcess5"/>
    <dgm:cxn modelId="{729F73B3-DA2F-4C4A-AAC6-B0BEF2F03980}" type="presParOf" srcId="{37D3DC16-AF79-4A0C-BCAC-DAC82FE6D8FA}" destId="{5DC426E7-DAC7-4B5F-9B64-39579EE36659}" srcOrd="5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C588C8-E531-4204-8E1E-543BF79CCE01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D32B768-8620-4475-A930-A2A1B49E336C}">
      <dgm:prSet phldrT="[Text]"/>
      <dgm:spPr/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 অধ্যায় পাঠ শেষে আমরা</a:t>
          </a:r>
          <a:r>
            <a:rPr lang="en-US" dirty="0" smtClean="0">
              <a:latin typeface="SutonnyMJ"/>
              <a:cs typeface="SutonnyMJ"/>
            </a:rPr>
            <a:t>...</a:t>
          </a:r>
          <a:endParaRPr lang="en-US" dirty="0"/>
        </a:p>
      </dgm:t>
    </dgm:pt>
    <dgm:pt modelId="{F742E8BD-BD56-498D-98FE-8C612239AF6C}" type="parTrans" cxnId="{AB57BDA4-FB03-4993-A76B-204653C8C21C}">
      <dgm:prSet/>
      <dgm:spPr/>
      <dgm:t>
        <a:bodyPr/>
        <a:lstStyle/>
        <a:p>
          <a:endParaRPr lang="en-US"/>
        </a:p>
      </dgm:t>
    </dgm:pt>
    <dgm:pt modelId="{577CD875-94BB-4AA7-8B73-09A371E07D55}" type="sibTrans" cxnId="{AB57BDA4-FB03-4993-A76B-204653C8C21C}">
      <dgm:prSet/>
      <dgm:spPr/>
      <dgm:t>
        <a:bodyPr/>
        <a:lstStyle/>
        <a:p>
          <a:endParaRPr lang="en-US"/>
        </a:p>
      </dgm:t>
    </dgm:pt>
    <dgm:pt modelId="{F2F54618-3D92-4AAC-B609-2312A6FBFFE5}" type="pres">
      <dgm:prSet presAssocID="{77C588C8-E531-4204-8E1E-543BF79CC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3D051A-550D-455B-BD0D-033D9C0286DF}" type="pres">
      <dgm:prSet presAssocID="{7D32B768-8620-4475-A930-A2A1B49E33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4CB57-ECB5-4EA8-9AE2-4D16CF14E22D}" type="presOf" srcId="{77C588C8-E531-4204-8E1E-543BF79CCE01}" destId="{F2F54618-3D92-4AAC-B609-2312A6FBFFE5}" srcOrd="0" destOrd="0" presId="urn:microsoft.com/office/officeart/2005/8/layout/vList2"/>
    <dgm:cxn modelId="{A05AD737-6C68-4989-8FEE-DE151BB10E1A}" type="presOf" srcId="{7D32B768-8620-4475-A930-A2A1B49E336C}" destId="{693D051A-550D-455B-BD0D-033D9C0286DF}" srcOrd="0" destOrd="0" presId="urn:microsoft.com/office/officeart/2005/8/layout/vList2"/>
    <dgm:cxn modelId="{AB57BDA4-FB03-4993-A76B-204653C8C21C}" srcId="{77C588C8-E531-4204-8E1E-543BF79CCE01}" destId="{7D32B768-8620-4475-A930-A2A1B49E336C}" srcOrd="0" destOrd="0" parTransId="{F742E8BD-BD56-498D-98FE-8C612239AF6C}" sibTransId="{577CD875-94BB-4AA7-8B73-09A371E07D55}"/>
    <dgm:cxn modelId="{E436FF21-074D-44A6-8131-1345EFEA354E}" type="presParOf" srcId="{F2F54618-3D92-4AAC-B609-2312A6FBFFE5}" destId="{693D051A-550D-455B-BD0D-033D9C0286DF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F7A561-8275-4D43-8577-3D5BCAC55390}" type="doc">
      <dgm:prSet loTypeId="urn:microsoft.com/office/officeart/2005/8/layout/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8CC4DF-55A0-4EDB-BA84-6CB7A78048C9}">
      <dgm:prSet phldrT="[Text]"/>
      <dgm:spPr/>
      <dgm:t>
        <a:bodyPr/>
        <a:lstStyle/>
        <a:p>
          <a:r>
            <a:rPr lang="en-US" dirty="0" smtClean="0"/>
            <a:t>ক. </a:t>
          </a:r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r>
            <a:rPr lang="en-US" dirty="0" smtClean="0"/>
            <a:t> </a:t>
          </a:r>
          <a:r>
            <a:rPr lang="en-US" dirty="0" err="1" smtClean="0"/>
            <a:t>কি</a:t>
          </a:r>
          <a:r>
            <a:rPr lang="en-US" dirty="0" smtClean="0"/>
            <a:t> </a:t>
          </a:r>
          <a:r>
            <a:rPr lang="en-US" dirty="0" err="1" smtClean="0"/>
            <a:t>তা</a:t>
          </a:r>
          <a:r>
            <a:rPr lang="en-US" dirty="0" smtClean="0"/>
            <a:t> </a:t>
          </a:r>
          <a:r>
            <a:rPr lang="en-US" dirty="0" err="1" smtClean="0"/>
            <a:t>বলতে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600B1A3C-5BDD-4C6F-9851-E6F5939C1A01}" type="parTrans" cxnId="{9BC577D9-EF0B-4078-A610-0EBAE1BBC375}">
      <dgm:prSet/>
      <dgm:spPr/>
      <dgm:t>
        <a:bodyPr/>
        <a:lstStyle/>
        <a:p>
          <a:endParaRPr lang="en-US"/>
        </a:p>
      </dgm:t>
    </dgm:pt>
    <dgm:pt modelId="{0B3BEEBE-2CAE-46A7-8798-8696A84CB296}" type="sibTrans" cxnId="{9BC577D9-EF0B-4078-A610-0EBAE1BBC375}">
      <dgm:prSet/>
      <dgm:spPr/>
      <dgm:t>
        <a:bodyPr/>
        <a:lstStyle/>
        <a:p>
          <a:endParaRPr lang="en-US"/>
        </a:p>
      </dgm:t>
    </dgm:pt>
    <dgm:pt modelId="{73EEA92D-1F2F-451A-82FE-61A189D484FE}">
      <dgm:prSet phldrT="[Text]"/>
      <dgm:spPr/>
      <dgm:t>
        <a:bodyPr/>
        <a:lstStyle/>
        <a:p>
          <a:r>
            <a:rPr lang="en-US" dirty="0" smtClean="0"/>
            <a:t>খ. </a:t>
          </a:r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মূল</a:t>
          </a:r>
          <a:r>
            <a:rPr lang="en-US" dirty="0" smtClean="0"/>
            <a:t> </a:t>
          </a:r>
          <a:r>
            <a:rPr lang="en-US" dirty="0" err="1" smtClean="0"/>
            <a:t>কথা</a:t>
          </a:r>
          <a:r>
            <a:rPr lang="en-US" dirty="0" smtClean="0"/>
            <a:t> </a:t>
          </a:r>
          <a:r>
            <a:rPr lang="en-US" dirty="0" err="1" smtClean="0"/>
            <a:t>বর্ণনা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679232A8-2B28-49C0-8277-0862E9AEA393}" type="parTrans" cxnId="{4934CC3B-B037-4161-A9E9-A598BFD03926}">
      <dgm:prSet/>
      <dgm:spPr/>
      <dgm:t>
        <a:bodyPr/>
        <a:lstStyle/>
        <a:p>
          <a:endParaRPr lang="en-US"/>
        </a:p>
      </dgm:t>
    </dgm:pt>
    <dgm:pt modelId="{88202BC1-3AAC-4F79-9160-4CB7823F7640}" type="sibTrans" cxnId="{4934CC3B-B037-4161-A9E9-A598BFD03926}">
      <dgm:prSet/>
      <dgm:spPr/>
      <dgm:t>
        <a:bodyPr/>
        <a:lstStyle/>
        <a:p>
          <a:endParaRPr lang="en-US"/>
        </a:p>
      </dgm:t>
    </dgm:pt>
    <dgm:pt modelId="{E7A32ABD-E5F9-40B7-B23E-4BF36A119590}">
      <dgm:prSet phldrT="[Text]"/>
      <dgm:spPr/>
      <dgm:t>
        <a:bodyPr/>
        <a:lstStyle/>
        <a:p>
          <a:r>
            <a:rPr lang="en-US" dirty="0" smtClean="0"/>
            <a:t>গ. </a:t>
          </a:r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r>
            <a:rPr lang="en-US" dirty="0" smtClean="0"/>
            <a:t> </a:t>
          </a:r>
          <a:r>
            <a:rPr lang="en-US" dirty="0" err="1" smtClean="0"/>
            <a:t>বিকাশে</a:t>
          </a:r>
          <a:r>
            <a:rPr lang="en-US" dirty="0" smtClean="0"/>
            <a:t> </a:t>
          </a:r>
          <a:r>
            <a:rPr lang="en-US" dirty="0" err="1" smtClean="0"/>
            <a:t>ইমানের</a:t>
          </a:r>
          <a:r>
            <a:rPr lang="en-US" dirty="0" smtClean="0"/>
            <a:t> </a:t>
          </a:r>
          <a:r>
            <a:rPr lang="en-US" dirty="0" err="1" smtClean="0"/>
            <a:t>গুরুত্ব</a:t>
          </a:r>
          <a:r>
            <a:rPr lang="en-US" dirty="0" smtClean="0"/>
            <a:t> </a:t>
          </a:r>
          <a:r>
            <a:rPr lang="en-US" dirty="0" err="1" smtClean="0"/>
            <a:t>ব্যাখ্যা</a:t>
          </a:r>
          <a:r>
            <a:rPr lang="en-US" dirty="0" smtClean="0"/>
            <a:t> </a:t>
          </a:r>
          <a:r>
            <a:rPr lang="en-US" dirty="0" err="1" smtClean="0"/>
            <a:t>করতে</a:t>
          </a:r>
          <a:r>
            <a:rPr lang="en-US" dirty="0" smtClean="0"/>
            <a:t> </a:t>
          </a:r>
          <a:r>
            <a:rPr lang="en-US" dirty="0" err="1" smtClean="0"/>
            <a:t>পারবে</a:t>
          </a:r>
          <a:r>
            <a:rPr lang="en-US" dirty="0" smtClean="0"/>
            <a:t>।</a:t>
          </a:r>
          <a:endParaRPr lang="en-US" dirty="0"/>
        </a:p>
      </dgm:t>
    </dgm:pt>
    <dgm:pt modelId="{25968598-1B6B-4C08-8C0A-10FB80B3C112}" type="parTrans" cxnId="{B744F9F8-3875-4C46-8418-4C41FD97D00B}">
      <dgm:prSet/>
      <dgm:spPr/>
      <dgm:t>
        <a:bodyPr/>
        <a:lstStyle/>
        <a:p>
          <a:endParaRPr lang="en-US"/>
        </a:p>
      </dgm:t>
    </dgm:pt>
    <dgm:pt modelId="{278B7CD7-16A6-4061-810A-1044395F5AF1}" type="sibTrans" cxnId="{B744F9F8-3875-4C46-8418-4C41FD97D00B}">
      <dgm:prSet/>
      <dgm:spPr/>
      <dgm:t>
        <a:bodyPr/>
        <a:lstStyle/>
        <a:p>
          <a:endParaRPr lang="en-US"/>
        </a:p>
      </dgm:t>
    </dgm:pt>
    <dgm:pt modelId="{C7B32D0E-3CCD-49F8-9F14-7F18B1A54C06}" type="pres">
      <dgm:prSet presAssocID="{CDF7A561-8275-4D43-8577-3D5BCAC553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961B0F-21BC-4BFE-B04F-18E9D6B50CAC}" type="pres">
      <dgm:prSet presAssocID="{BF8CC4DF-55A0-4EDB-BA84-6CB7A78048C9}" presName="parentLin" presStyleCnt="0"/>
      <dgm:spPr/>
    </dgm:pt>
    <dgm:pt modelId="{38F978E8-12FC-47B7-A13D-FF539D20C2EC}" type="pres">
      <dgm:prSet presAssocID="{BF8CC4DF-55A0-4EDB-BA84-6CB7A78048C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0D59FFB-D668-43BA-8312-2FEF15839B2A}" type="pres">
      <dgm:prSet presAssocID="{BF8CC4DF-55A0-4EDB-BA84-6CB7A78048C9}" presName="parentText" presStyleLbl="node1" presStyleIdx="0" presStyleCnt="3" custScaleY="1574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3A99A-6ED6-4ED7-A463-FB4321F63FA8}" type="pres">
      <dgm:prSet presAssocID="{BF8CC4DF-55A0-4EDB-BA84-6CB7A78048C9}" presName="negativeSpace" presStyleCnt="0"/>
      <dgm:spPr/>
    </dgm:pt>
    <dgm:pt modelId="{E1693802-5F7D-446A-A1C5-D8AADA4E1629}" type="pres">
      <dgm:prSet presAssocID="{BF8CC4DF-55A0-4EDB-BA84-6CB7A78048C9}" presName="childText" presStyleLbl="conFgAcc1" presStyleIdx="0" presStyleCnt="3">
        <dgm:presLayoutVars>
          <dgm:bulletEnabled val="1"/>
        </dgm:presLayoutVars>
      </dgm:prSet>
      <dgm:spPr/>
    </dgm:pt>
    <dgm:pt modelId="{D3CE5522-2340-4FF6-8D76-EACDB043C5B0}" type="pres">
      <dgm:prSet presAssocID="{0B3BEEBE-2CAE-46A7-8798-8696A84CB296}" presName="spaceBetweenRectangles" presStyleCnt="0"/>
      <dgm:spPr/>
    </dgm:pt>
    <dgm:pt modelId="{4922DA78-4E98-4254-8477-DDFB156F9450}" type="pres">
      <dgm:prSet presAssocID="{73EEA92D-1F2F-451A-82FE-61A189D484FE}" presName="parentLin" presStyleCnt="0"/>
      <dgm:spPr/>
    </dgm:pt>
    <dgm:pt modelId="{6D56C20B-BE0C-46BE-B962-553A6922B683}" type="pres">
      <dgm:prSet presAssocID="{73EEA92D-1F2F-451A-82FE-61A189D484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5809D1D-2376-4498-B7A9-882ED5842D5B}" type="pres">
      <dgm:prSet presAssocID="{73EEA92D-1F2F-451A-82FE-61A189D484FE}" presName="parentText" presStyleLbl="node1" presStyleIdx="1" presStyleCnt="3" custScaleY="1553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D6801-C8A1-4AA7-9A93-8ACB053CB277}" type="pres">
      <dgm:prSet presAssocID="{73EEA92D-1F2F-451A-82FE-61A189D484FE}" presName="negativeSpace" presStyleCnt="0"/>
      <dgm:spPr/>
    </dgm:pt>
    <dgm:pt modelId="{356F326E-59D2-4026-BAD2-8FD95EECB093}" type="pres">
      <dgm:prSet presAssocID="{73EEA92D-1F2F-451A-82FE-61A189D484FE}" presName="childText" presStyleLbl="conFgAcc1" presStyleIdx="1" presStyleCnt="3">
        <dgm:presLayoutVars>
          <dgm:bulletEnabled val="1"/>
        </dgm:presLayoutVars>
      </dgm:prSet>
      <dgm:spPr/>
    </dgm:pt>
    <dgm:pt modelId="{CB1F908F-ED88-4291-8CB5-C075EDD3F618}" type="pres">
      <dgm:prSet presAssocID="{88202BC1-3AAC-4F79-9160-4CB7823F7640}" presName="spaceBetweenRectangles" presStyleCnt="0"/>
      <dgm:spPr/>
    </dgm:pt>
    <dgm:pt modelId="{1686B74B-CE9D-4FB7-B7BD-D00D1A267A8A}" type="pres">
      <dgm:prSet presAssocID="{E7A32ABD-E5F9-40B7-B23E-4BF36A119590}" presName="parentLin" presStyleCnt="0"/>
      <dgm:spPr/>
    </dgm:pt>
    <dgm:pt modelId="{5CE76617-A7D1-43F9-848E-3A9E3180866D}" type="pres">
      <dgm:prSet presAssocID="{E7A32ABD-E5F9-40B7-B23E-4BF36A11959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79FCB8D-A2F2-4A16-B3C3-C5C55C7908CA}" type="pres">
      <dgm:prSet presAssocID="{E7A32ABD-E5F9-40B7-B23E-4BF36A119590}" presName="parentText" presStyleLbl="node1" presStyleIdx="2" presStyleCnt="3" custScaleY="1476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E0880-0E41-4175-B02E-6D36E6C406BC}" type="pres">
      <dgm:prSet presAssocID="{E7A32ABD-E5F9-40B7-B23E-4BF36A119590}" presName="negativeSpace" presStyleCnt="0"/>
      <dgm:spPr/>
    </dgm:pt>
    <dgm:pt modelId="{586A9840-FF94-43CF-A389-95E7D731221D}" type="pres">
      <dgm:prSet presAssocID="{E7A32ABD-E5F9-40B7-B23E-4BF36A1195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BC577D9-EF0B-4078-A610-0EBAE1BBC375}" srcId="{CDF7A561-8275-4D43-8577-3D5BCAC55390}" destId="{BF8CC4DF-55A0-4EDB-BA84-6CB7A78048C9}" srcOrd="0" destOrd="0" parTransId="{600B1A3C-5BDD-4C6F-9851-E6F5939C1A01}" sibTransId="{0B3BEEBE-2CAE-46A7-8798-8696A84CB296}"/>
    <dgm:cxn modelId="{FB821206-5FE5-41F2-98D7-9819442F61CC}" type="presOf" srcId="{BF8CC4DF-55A0-4EDB-BA84-6CB7A78048C9}" destId="{E0D59FFB-D668-43BA-8312-2FEF15839B2A}" srcOrd="1" destOrd="0" presId="urn:microsoft.com/office/officeart/2005/8/layout/list1"/>
    <dgm:cxn modelId="{4934CC3B-B037-4161-A9E9-A598BFD03926}" srcId="{CDF7A561-8275-4D43-8577-3D5BCAC55390}" destId="{73EEA92D-1F2F-451A-82FE-61A189D484FE}" srcOrd="1" destOrd="0" parTransId="{679232A8-2B28-49C0-8277-0862E9AEA393}" sibTransId="{88202BC1-3AAC-4F79-9160-4CB7823F7640}"/>
    <dgm:cxn modelId="{29DC6B2F-89C3-476B-AA53-B4739B013498}" type="presOf" srcId="{73EEA92D-1F2F-451A-82FE-61A189D484FE}" destId="{15809D1D-2376-4498-B7A9-882ED5842D5B}" srcOrd="1" destOrd="0" presId="urn:microsoft.com/office/officeart/2005/8/layout/list1"/>
    <dgm:cxn modelId="{05AD0C8E-67D5-4B82-8AE2-D33FA3742C26}" type="presOf" srcId="{BF8CC4DF-55A0-4EDB-BA84-6CB7A78048C9}" destId="{38F978E8-12FC-47B7-A13D-FF539D20C2EC}" srcOrd="0" destOrd="0" presId="urn:microsoft.com/office/officeart/2005/8/layout/list1"/>
    <dgm:cxn modelId="{5DEA5C10-B86A-4132-A670-2160637CF0B9}" type="presOf" srcId="{CDF7A561-8275-4D43-8577-3D5BCAC55390}" destId="{C7B32D0E-3CCD-49F8-9F14-7F18B1A54C06}" srcOrd="0" destOrd="0" presId="urn:microsoft.com/office/officeart/2005/8/layout/list1"/>
    <dgm:cxn modelId="{B744F9F8-3875-4C46-8418-4C41FD97D00B}" srcId="{CDF7A561-8275-4D43-8577-3D5BCAC55390}" destId="{E7A32ABD-E5F9-40B7-B23E-4BF36A119590}" srcOrd="2" destOrd="0" parTransId="{25968598-1B6B-4C08-8C0A-10FB80B3C112}" sibTransId="{278B7CD7-16A6-4061-810A-1044395F5AF1}"/>
    <dgm:cxn modelId="{8C01590A-9377-49E9-A6B2-B866826E0354}" type="presOf" srcId="{73EEA92D-1F2F-451A-82FE-61A189D484FE}" destId="{6D56C20B-BE0C-46BE-B962-553A6922B683}" srcOrd="0" destOrd="0" presId="urn:microsoft.com/office/officeart/2005/8/layout/list1"/>
    <dgm:cxn modelId="{083A6620-BDA0-4B8E-B559-E6E846CDF319}" type="presOf" srcId="{E7A32ABD-E5F9-40B7-B23E-4BF36A119590}" destId="{5CE76617-A7D1-43F9-848E-3A9E3180866D}" srcOrd="0" destOrd="0" presId="urn:microsoft.com/office/officeart/2005/8/layout/list1"/>
    <dgm:cxn modelId="{B16D993B-283F-4675-94AB-11A24C85CCF3}" type="presOf" srcId="{E7A32ABD-E5F9-40B7-B23E-4BF36A119590}" destId="{579FCB8D-A2F2-4A16-B3C3-C5C55C7908CA}" srcOrd="1" destOrd="0" presId="urn:microsoft.com/office/officeart/2005/8/layout/list1"/>
    <dgm:cxn modelId="{67B981D0-B0AE-4B12-A5D8-19F5ECF469FC}" type="presParOf" srcId="{C7B32D0E-3CCD-49F8-9F14-7F18B1A54C06}" destId="{F1961B0F-21BC-4BFE-B04F-18E9D6B50CAC}" srcOrd="0" destOrd="0" presId="urn:microsoft.com/office/officeart/2005/8/layout/list1"/>
    <dgm:cxn modelId="{CDED27C8-4083-454E-B308-974CCE879824}" type="presParOf" srcId="{F1961B0F-21BC-4BFE-B04F-18E9D6B50CAC}" destId="{38F978E8-12FC-47B7-A13D-FF539D20C2EC}" srcOrd="0" destOrd="0" presId="urn:microsoft.com/office/officeart/2005/8/layout/list1"/>
    <dgm:cxn modelId="{488CECD8-1B59-45CB-BD50-145DEBFE3C70}" type="presParOf" srcId="{F1961B0F-21BC-4BFE-B04F-18E9D6B50CAC}" destId="{E0D59FFB-D668-43BA-8312-2FEF15839B2A}" srcOrd="1" destOrd="0" presId="urn:microsoft.com/office/officeart/2005/8/layout/list1"/>
    <dgm:cxn modelId="{5D52B301-3D95-42DC-B484-65F7F239CAC0}" type="presParOf" srcId="{C7B32D0E-3CCD-49F8-9F14-7F18B1A54C06}" destId="{9AC3A99A-6ED6-4ED7-A463-FB4321F63FA8}" srcOrd="1" destOrd="0" presId="urn:microsoft.com/office/officeart/2005/8/layout/list1"/>
    <dgm:cxn modelId="{73A81A76-A700-4D7D-84D1-8A327412CC1A}" type="presParOf" srcId="{C7B32D0E-3CCD-49F8-9F14-7F18B1A54C06}" destId="{E1693802-5F7D-446A-A1C5-D8AADA4E1629}" srcOrd="2" destOrd="0" presId="urn:microsoft.com/office/officeart/2005/8/layout/list1"/>
    <dgm:cxn modelId="{1BC3E747-A3CA-499D-9261-49E0992CD7CD}" type="presParOf" srcId="{C7B32D0E-3CCD-49F8-9F14-7F18B1A54C06}" destId="{D3CE5522-2340-4FF6-8D76-EACDB043C5B0}" srcOrd="3" destOrd="0" presId="urn:microsoft.com/office/officeart/2005/8/layout/list1"/>
    <dgm:cxn modelId="{F0794412-0491-44C1-A8E9-7C330D1F5939}" type="presParOf" srcId="{C7B32D0E-3CCD-49F8-9F14-7F18B1A54C06}" destId="{4922DA78-4E98-4254-8477-DDFB156F9450}" srcOrd="4" destOrd="0" presId="urn:microsoft.com/office/officeart/2005/8/layout/list1"/>
    <dgm:cxn modelId="{794C09A5-E356-4126-ADCB-7BC665253ABA}" type="presParOf" srcId="{4922DA78-4E98-4254-8477-DDFB156F9450}" destId="{6D56C20B-BE0C-46BE-B962-553A6922B683}" srcOrd="0" destOrd="0" presId="urn:microsoft.com/office/officeart/2005/8/layout/list1"/>
    <dgm:cxn modelId="{8AF12B45-A1FA-4D0C-8CE9-ADEF4090C3E2}" type="presParOf" srcId="{4922DA78-4E98-4254-8477-DDFB156F9450}" destId="{15809D1D-2376-4498-B7A9-882ED5842D5B}" srcOrd="1" destOrd="0" presId="urn:microsoft.com/office/officeart/2005/8/layout/list1"/>
    <dgm:cxn modelId="{7114D089-94D1-4EA2-8DF4-139003E579D2}" type="presParOf" srcId="{C7B32D0E-3CCD-49F8-9F14-7F18B1A54C06}" destId="{6CCD6801-C8A1-4AA7-9A93-8ACB053CB277}" srcOrd="5" destOrd="0" presId="urn:microsoft.com/office/officeart/2005/8/layout/list1"/>
    <dgm:cxn modelId="{8CEE7331-4BAD-43C2-B605-B933EDBBECA3}" type="presParOf" srcId="{C7B32D0E-3CCD-49F8-9F14-7F18B1A54C06}" destId="{356F326E-59D2-4026-BAD2-8FD95EECB093}" srcOrd="6" destOrd="0" presId="urn:microsoft.com/office/officeart/2005/8/layout/list1"/>
    <dgm:cxn modelId="{110AD23E-8BAC-4EA6-97A2-EA55E930DE4D}" type="presParOf" srcId="{C7B32D0E-3CCD-49F8-9F14-7F18B1A54C06}" destId="{CB1F908F-ED88-4291-8CB5-C075EDD3F618}" srcOrd="7" destOrd="0" presId="urn:microsoft.com/office/officeart/2005/8/layout/list1"/>
    <dgm:cxn modelId="{A466025F-960E-4FCF-A75A-6E036827D57D}" type="presParOf" srcId="{C7B32D0E-3CCD-49F8-9F14-7F18B1A54C06}" destId="{1686B74B-CE9D-4FB7-B7BD-D00D1A267A8A}" srcOrd="8" destOrd="0" presId="urn:microsoft.com/office/officeart/2005/8/layout/list1"/>
    <dgm:cxn modelId="{0EB2CB3F-D0D2-455F-9579-5991023B2A21}" type="presParOf" srcId="{1686B74B-CE9D-4FB7-B7BD-D00D1A267A8A}" destId="{5CE76617-A7D1-43F9-848E-3A9E3180866D}" srcOrd="0" destOrd="0" presId="urn:microsoft.com/office/officeart/2005/8/layout/list1"/>
    <dgm:cxn modelId="{61B5BA0A-0235-4B00-8B70-69923A3B1B36}" type="presParOf" srcId="{1686B74B-CE9D-4FB7-B7BD-D00D1A267A8A}" destId="{579FCB8D-A2F2-4A16-B3C3-C5C55C7908CA}" srcOrd="1" destOrd="0" presId="urn:microsoft.com/office/officeart/2005/8/layout/list1"/>
    <dgm:cxn modelId="{61A499F9-6233-4D90-949A-FDB32624300B}" type="presParOf" srcId="{C7B32D0E-3CCD-49F8-9F14-7F18B1A54C06}" destId="{376E0880-0E41-4175-B02E-6D36E6C406BC}" srcOrd="9" destOrd="0" presId="urn:microsoft.com/office/officeart/2005/8/layout/list1"/>
    <dgm:cxn modelId="{50860188-7A09-41CE-8E62-143E5CA08DDC}" type="presParOf" srcId="{C7B32D0E-3CCD-49F8-9F14-7F18B1A54C06}" destId="{586A9840-FF94-43CF-A389-95E7D731221D}" srcOrd="10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E4D512-1ACD-46CA-836B-3F06A613248E}" type="doc">
      <dgm:prSet loTypeId="urn:microsoft.com/office/officeart/2005/8/layout/hChevron3" loCatId="process" qsTypeId="urn:microsoft.com/office/officeart/2005/8/quickstyle/simple2" qsCatId="simple" csTypeId="urn:microsoft.com/office/officeart/2005/8/colors/accent2_1" csCatId="accent2" phldr="1"/>
      <dgm:spPr/>
    </dgm:pt>
    <dgm:pt modelId="{EC97EA12-1CDB-44F4-9A64-6D9AFC8AF0C7}">
      <dgm:prSet phldrT="[Text]"/>
      <dgm:spPr/>
      <dgm:t>
        <a:bodyPr/>
        <a:lstStyle/>
        <a:p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মূল্যবোধঃ</a:t>
          </a:r>
          <a:endParaRPr lang="en-US" dirty="0"/>
        </a:p>
      </dgm:t>
    </dgm:pt>
    <dgm:pt modelId="{AFDDEC40-642C-423C-B9DD-CBAB9219BF83}" type="parTrans" cxnId="{9641D876-DD19-4904-95A2-716D728648FE}">
      <dgm:prSet/>
      <dgm:spPr/>
    </dgm:pt>
    <dgm:pt modelId="{6BE42998-C3A5-4D59-A1A6-F11B447508A5}" type="sibTrans" cxnId="{9641D876-DD19-4904-95A2-716D728648FE}">
      <dgm:prSet/>
      <dgm:spPr/>
    </dgm:pt>
    <dgm:pt modelId="{EAC548A3-7F2B-4B30-BDB5-FDFC8C867AB8}" type="pres">
      <dgm:prSet presAssocID="{D8E4D512-1ACD-46CA-836B-3F06A613248E}" presName="Name0" presStyleCnt="0">
        <dgm:presLayoutVars>
          <dgm:dir/>
          <dgm:resizeHandles val="exact"/>
        </dgm:presLayoutVars>
      </dgm:prSet>
      <dgm:spPr/>
    </dgm:pt>
    <dgm:pt modelId="{DB96B55F-6B75-4DB6-A76B-6F07804E834B}" type="pres">
      <dgm:prSet presAssocID="{EC97EA12-1CDB-44F4-9A64-6D9AFC8AF0C7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D6DB5E-BB5B-4BC5-8B5A-0C62098C25BE}" type="presOf" srcId="{EC97EA12-1CDB-44F4-9A64-6D9AFC8AF0C7}" destId="{DB96B55F-6B75-4DB6-A76B-6F07804E834B}" srcOrd="0" destOrd="0" presId="urn:microsoft.com/office/officeart/2005/8/layout/hChevron3"/>
    <dgm:cxn modelId="{9641D876-DD19-4904-95A2-716D728648FE}" srcId="{D8E4D512-1ACD-46CA-836B-3F06A613248E}" destId="{EC97EA12-1CDB-44F4-9A64-6D9AFC8AF0C7}" srcOrd="0" destOrd="0" parTransId="{AFDDEC40-642C-423C-B9DD-CBAB9219BF83}" sibTransId="{6BE42998-C3A5-4D59-A1A6-F11B447508A5}"/>
    <dgm:cxn modelId="{88778643-88C8-4349-BB8B-CBE2B7F0E616}" type="presOf" srcId="{D8E4D512-1ACD-46CA-836B-3F06A613248E}" destId="{EAC548A3-7F2B-4B30-BDB5-FDFC8C867AB8}" srcOrd="0" destOrd="0" presId="urn:microsoft.com/office/officeart/2005/8/layout/hChevron3"/>
    <dgm:cxn modelId="{659C522D-9C82-4317-B65A-4963953617E4}" type="presParOf" srcId="{EAC548A3-7F2B-4B30-BDB5-FDFC8C867AB8}" destId="{DB96B55F-6B75-4DB6-A76B-6F07804E834B}" srcOrd="0" destOrd="0" presId="urn:microsoft.com/office/officeart/2005/8/layout/hChevro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C771E2-BCB9-4DC0-926B-7D8F278AAB90}" type="doc">
      <dgm:prSet loTypeId="urn:microsoft.com/office/officeart/2005/8/layout/vList6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E3A859-6DB8-4838-820E-0CDC32E37DB4}">
      <dgm:prSet phldrT="[Text]"/>
      <dgm:spPr/>
      <dgm:t>
        <a:bodyPr/>
        <a:lstStyle/>
        <a:p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endParaRPr lang="en-US" dirty="0"/>
        </a:p>
      </dgm:t>
    </dgm:pt>
    <dgm:pt modelId="{1428F999-3D02-46B0-8392-895CAD547C4C}" type="parTrans" cxnId="{8E408CA4-A109-49DB-9B24-2F6D5F16BA62}">
      <dgm:prSet/>
      <dgm:spPr/>
      <dgm:t>
        <a:bodyPr/>
        <a:lstStyle/>
        <a:p>
          <a:endParaRPr lang="en-US"/>
        </a:p>
      </dgm:t>
    </dgm:pt>
    <dgm:pt modelId="{08AC0362-A6A8-4EA2-91AD-3D68D242A5BD}" type="sibTrans" cxnId="{8E408CA4-A109-49DB-9B24-2F6D5F16BA62}">
      <dgm:prSet/>
      <dgm:spPr/>
      <dgm:t>
        <a:bodyPr/>
        <a:lstStyle/>
        <a:p>
          <a:endParaRPr lang="en-US"/>
        </a:p>
      </dgm:t>
    </dgm:pt>
    <dgm:pt modelId="{F559FAFA-E4AD-4C8F-81D9-56C9D14CDBFE}">
      <dgm:prSet phldrT="[Text]"/>
      <dgm:spPr/>
      <dgm:t>
        <a:bodyPr/>
        <a:lstStyle/>
        <a:p>
          <a:r>
            <a:rPr lang="en-US" dirty="0" err="1" smtClean="0"/>
            <a:t>যেসব</a:t>
          </a:r>
          <a:r>
            <a:rPr lang="en-US" dirty="0" smtClean="0"/>
            <a:t> </a:t>
          </a:r>
          <a:r>
            <a:rPr lang="en-US" dirty="0" err="1" smtClean="0"/>
            <a:t>বিষয়</a:t>
          </a:r>
          <a:r>
            <a:rPr lang="en-US" dirty="0" smtClean="0"/>
            <a:t> </a:t>
          </a:r>
          <a:r>
            <a:rPr lang="en-US" dirty="0" err="1" smtClean="0"/>
            <a:t>একমাত্র</a:t>
          </a:r>
          <a:r>
            <a:rPr lang="en-US" dirty="0" smtClean="0"/>
            <a:t> </a:t>
          </a:r>
          <a:r>
            <a:rPr lang="en-US" dirty="0" err="1" smtClean="0"/>
            <a:t>মানুষের</a:t>
          </a:r>
          <a:r>
            <a:rPr lang="en-US" dirty="0" smtClean="0"/>
            <a:t> </a:t>
          </a:r>
          <a:r>
            <a:rPr lang="en-US" dirty="0" err="1" smtClean="0"/>
            <a:t>বৈশিষ্ট্য</a:t>
          </a:r>
          <a:r>
            <a:rPr lang="en-US" dirty="0" smtClean="0"/>
            <a:t> ও </a:t>
          </a:r>
          <a:r>
            <a:rPr lang="en-US" dirty="0" err="1" smtClean="0"/>
            <a:t>গুণাবলি</a:t>
          </a:r>
          <a:r>
            <a:rPr lang="en-US" dirty="0" smtClean="0"/>
            <a:t> </a:t>
          </a:r>
          <a:r>
            <a:rPr lang="en-US" dirty="0" err="1" smtClean="0"/>
            <a:t>হওয়ার</a:t>
          </a:r>
          <a:r>
            <a:rPr lang="en-US" dirty="0" smtClean="0"/>
            <a:t> </a:t>
          </a:r>
          <a:r>
            <a:rPr lang="en-US" dirty="0" err="1" smtClean="0"/>
            <a:t>যোগ্য</a:t>
          </a:r>
          <a:r>
            <a:rPr lang="en-US" dirty="0" smtClean="0"/>
            <a:t> </a:t>
          </a:r>
          <a:r>
            <a:rPr lang="en-US" dirty="0" err="1" smtClean="0"/>
            <a:t>তাই</a:t>
          </a:r>
          <a:r>
            <a:rPr lang="en-US" dirty="0" smtClean="0"/>
            <a:t> </a:t>
          </a:r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r>
            <a:rPr lang="en-US" dirty="0" smtClean="0"/>
            <a:t>।</a:t>
          </a:r>
          <a:endParaRPr lang="en-US" dirty="0"/>
        </a:p>
      </dgm:t>
    </dgm:pt>
    <dgm:pt modelId="{31C97BDD-0186-4332-94BA-3B6560BE015D}" type="parTrans" cxnId="{3C45FB38-464A-4160-8C25-18744C341049}">
      <dgm:prSet/>
      <dgm:spPr/>
      <dgm:t>
        <a:bodyPr/>
        <a:lstStyle/>
        <a:p>
          <a:endParaRPr lang="en-US"/>
        </a:p>
      </dgm:t>
    </dgm:pt>
    <dgm:pt modelId="{A4D4BAFC-F5FD-4857-BE6A-83188C6CBDD5}" type="sibTrans" cxnId="{3C45FB38-464A-4160-8C25-18744C341049}">
      <dgm:prSet/>
      <dgm:spPr/>
      <dgm:t>
        <a:bodyPr/>
        <a:lstStyle/>
        <a:p>
          <a:endParaRPr lang="en-US"/>
        </a:p>
      </dgm:t>
    </dgm:pt>
    <dgm:pt modelId="{19E3C1D3-1EFA-4D4B-9C6D-688270ED2744}">
      <dgm:prSet phldrT="[Text]"/>
      <dgm:spPr/>
      <dgm:t>
        <a:bodyPr/>
        <a:lstStyle/>
        <a:p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endParaRPr lang="en-US" dirty="0"/>
        </a:p>
      </dgm:t>
    </dgm:pt>
    <dgm:pt modelId="{4E0F6DBB-27F6-4F54-AE05-BCD3210D502E}" type="parTrans" cxnId="{2964EF3C-C1F8-4226-B66B-9C249EA3507B}">
      <dgm:prSet/>
      <dgm:spPr/>
      <dgm:t>
        <a:bodyPr/>
        <a:lstStyle/>
        <a:p>
          <a:endParaRPr lang="en-US"/>
        </a:p>
      </dgm:t>
    </dgm:pt>
    <dgm:pt modelId="{EFC918C3-A67A-4678-B266-76B417BE273D}" type="sibTrans" cxnId="{2964EF3C-C1F8-4226-B66B-9C249EA3507B}">
      <dgm:prSet/>
      <dgm:spPr/>
      <dgm:t>
        <a:bodyPr/>
        <a:lstStyle/>
        <a:p>
          <a:endParaRPr lang="en-US"/>
        </a:p>
      </dgm:t>
    </dgm:pt>
    <dgm:pt modelId="{43BC4F57-AE80-4474-AD42-F2BDB0FB4B48}">
      <dgm:prSet phldrT="[Text]"/>
      <dgm:spPr/>
      <dgm:t>
        <a:bodyPr/>
        <a:lstStyle/>
        <a:p>
          <a:r>
            <a:rPr lang="en-US" dirty="0" err="1" smtClean="0"/>
            <a:t>যেসব</a:t>
          </a:r>
          <a:r>
            <a:rPr lang="en-US" dirty="0" smtClean="0"/>
            <a:t> </a:t>
          </a:r>
          <a:r>
            <a:rPr lang="en-US" dirty="0" err="1" smtClean="0"/>
            <a:t>কর্মকান্ড</a:t>
          </a:r>
          <a:r>
            <a:rPr lang="en-US" dirty="0" smtClean="0"/>
            <a:t>, </a:t>
          </a:r>
          <a:r>
            <a:rPr lang="en-US" dirty="0" err="1" smtClean="0"/>
            <a:t>চিন্তা-চেতনা</a:t>
          </a:r>
          <a:r>
            <a:rPr lang="en-US" dirty="0" smtClean="0"/>
            <a:t> </a:t>
          </a:r>
          <a:r>
            <a:rPr lang="en-US" dirty="0" err="1" smtClean="0"/>
            <a:t>মানুষ</a:t>
          </a:r>
          <a:r>
            <a:rPr lang="en-US" dirty="0" smtClean="0"/>
            <a:t> ও </a:t>
          </a:r>
          <a:r>
            <a:rPr lang="en-US" dirty="0" err="1" smtClean="0"/>
            <a:t>মানব</a:t>
          </a:r>
          <a:r>
            <a:rPr lang="en-US" dirty="0" smtClean="0"/>
            <a:t> </a:t>
          </a:r>
          <a:r>
            <a:rPr lang="en-US" dirty="0" err="1" smtClean="0"/>
            <a:t>সভ্যতার</a:t>
          </a:r>
          <a:r>
            <a:rPr lang="en-US" dirty="0" smtClean="0"/>
            <a:t> </a:t>
          </a:r>
          <a:r>
            <a:rPr lang="en-US" dirty="0" err="1" smtClean="0"/>
            <a:t>সাথে</a:t>
          </a:r>
          <a:r>
            <a:rPr lang="en-US" dirty="0" smtClean="0"/>
            <a:t> </a:t>
          </a:r>
          <a:r>
            <a:rPr lang="en-US" dirty="0" err="1" smtClean="0"/>
            <a:t>সামঞ্জস্যপূর্ণ</a:t>
          </a:r>
          <a:r>
            <a:rPr lang="en-US" dirty="0" smtClean="0"/>
            <a:t> </a:t>
          </a:r>
          <a:r>
            <a:rPr lang="en-US" dirty="0" err="1" smtClean="0"/>
            <a:t>তাই</a:t>
          </a:r>
          <a:r>
            <a:rPr lang="en-US" dirty="0" smtClean="0"/>
            <a:t> </a:t>
          </a:r>
          <a:r>
            <a:rPr lang="en-US" dirty="0" err="1" smtClean="0"/>
            <a:t>মানবিক</a:t>
          </a:r>
          <a:r>
            <a:rPr lang="en-US" dirty="0" smtClean="0"/>
            <a:t> </a:t>
          </a:r>
          <a:r>
            <a:rPr lang="en-US" dirty="0" err="1" smtClean="0"/>
            <a:t>মূল্যবোধ</a:t>
          </a:r>
          <a:r>
            <a:rPr lang="en-US" dirty="0" smtClean="0"/>
            <a:t>।</a:t>
          </a:r>
          <a:endParaRPr lang="en-US" dirty="0"/>
        </a:p>
      </dgm:t>
    </dgm:pt>
    <dgm:pt modelId="{5D981A0E-E0C8-48B4-A061-A01FAA1960A4}" type="parTrans" cxnId="{51CE3C24-E5CA-4AD6-91DB-ECEA537A3B9E}">
      <dgm:prSet/>
      <dgm:spPr/>
      <dgm:t>
        <a:bodyPr/>
        <a:lstStyle/>
        <a:p>
          <a:endParaRPr lang="en-US"/>
        </a:p>
      </dgm:t>
    </dgm:pt>
    <dgm:pt modelId="{7160FF4E-F5C2-4693-9D99-AF2131310BDC}" type="sibTrans" cxnId="{51CE3C24-E5CA-4AD6-91DB-ECEA537A3B9E}">
      <dgm:prSet/>
      <dgm:spPr/>
      <dgm:t>
        <a:bodyPr/>
        <a:lstStyle/>
        <a:p>
          <a:endParaRPr lang="en-US"/>
        </a:p>
      </dgm:t>
    </dgm:pt>
    <dgm:pt modelId="{801A82AD-607D-4075-84A2-BAB6BCFC3401}" type="pres">
      <dgm:prSet presAssocID="{FCC771E2-BCB9-4DC0-926B-7D8F278AAB9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F2E8A9-08FB-44F8-A09E-F20CBA620ABA}" type="pres">
      <dgm:prSet presAssocID="{80E3A859-6DB8-4838-820E-0CDC32E37DB4}" presName="linNode" presStyleCnt="0"/>
      <dgm:spPr/>
    </dgm:pt>
    <dgm:pt modelId="{0888120B-7108-4B1F-AADB-83CA713C3C74}" type="pres">
      <dgm:prSet presAssocID="{80E3A859-6DB8-4838-820E-0CDC32E37DB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2C2D2-FD12-4C68-8716-117FE61820A1}" type="pres">
      <dgm:prSet presAssocID="{80E3A859-6DB8-4838-820E-0CDC32E37DB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8B31C-7836-4D14-993C-1BC60C2CD5EA}" type="pres">
      <dgm:prSet presAssocID="{08AC0362-A6A8-4EA2-91AD-3D68D242A5BD}" presName="spacing" presStyleCnt="0"/>
      <dgm:spPr/>
    </dgm:pt>
    <dgm:pt modelId="{D028CCCB-56F8-4B6D-9476-13D6D6B5421A}" type="pres">
      <dgm:prSet presAssocID="{19E3C1D3-1EFA-4D4B-9C6D-688270ED2744}" presName="linNode" presStyleCnt="0"/>
      <dgm:spPr/>
    </dgm:pt>
    <dgm:pt modelId="{20B94980-0322-4575-8C65-63127548F8D3}" type="pres">
      <dgm:prSet presAssocID="{19E3C1D3-1EFA-4D4B-9C6D-688270ED274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ABBFF-FEB1-4A05-B365-7B6937AE1D67}" type="pres">
      <dgm:prSet presAssocID="{19E3C1D3-1EFA-4D4B-9C6D-688270ED274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FC164-EF8B-486D-B913-085477321B10}" type="presOf" srcId="{FCC771E2-BCB9-4DC0-926B-7D8F278AAB90}" destId="{801A82AD-607D-4075-84A2-BAB6BCFC3401}" srcOrd="0" destOrd="0" presId="urn:microsoft.com/office/officeart/2005/8/layout/vList6"/>
    <dgm:cxn modelId="{2964EF3C-C1F8-4226-B66B-9C249EA3507B}" srcId="{FCC771E2-BCB9-4DC0-926B-7D8F278AAB90}" destId="{19E3C1D3-1EFA-4D4B-9C6D-688270ED2744}" srcOrd="1" destOrd="0" parTransId="{4E0F6DBB-27F6-4F54-AE05-BCD3210D502E}" sibTransId="{EFC918C3-A67A-4678-B266-76B417BE273D}"/>
    <dgm:cxn modelId="{51CE3C24-E5CA-4AD6-91DB-ECEA537A3B9E}" srcId="{19E3C1D3-1EFA-4D4B-9C6D-688270ED2744}" destId="{43BC4F57-AE80-4474-AD42-F2BDB0FB4B48}" srcOrd="0" destOrd="0" parTransId="{5D981A0E-E0C8-48B4-A061-A01FAA1960A4}" sibTransId="{7160FF4E-F5C2-4693-9D99-AF2131310BDC}"/>
    <dgm:cxn modelId="{8E408CA4-A109-49DB-9B24-2F6D5F16BA62}" srcId="{FCC771E2-BCB9-4DC0-926B-7D8F278AAB90}" destId="{80E3A859-6DB8-4838-820E-0CDC32E37DB4}" srcOrd="0" destOrd="0" parTransId="{1428F999-3D02-46B0-8392-895CAD547C4C}" sibTransId="{08AC0362-A6A8-4EA2-91AD-3D68D242A5BD}"/>
    <dgm:cxn modelId="{4DB6B94F-EB4C-4521-A0E1-7721AE7521A1}" type="presOf" srcId="{F559FAFA-E4AD-4C8F-81D9-56C9D14CDBFE}" destId="{92A2C2D2-FD12-4C68-8716-117FE61820A1}" srcOrd="0" destOrd="0" presId="urn:microsoft.com/office/officeart/2005/8/layout/vList6"/>
    <dgm:cxn modelId="{560FD8AB-78C4-4604-9B11-F92DD31FB257}" type="presOf" srcId="{80E3A859-6DB8-4838-820E-0CDC32E37DB4}" destId="{0888120B-7108-4B1F-AADB-83CA713C3C74}" srcOrd="0" destOrd="0" presId="urn:microsoft.com/office/officeart/2005/8/layout/vList6"/>
    <dgm:cxn modelId="{3C45FB38-464A-4160-8C25-18744C341049}" srcId="{80E3A859-6DB8-4838-820E-0CDC32E37DB4}" destId="{F559FAFA-E4AD-4C8F-81D9-56C9D14CDBFE}" srcOrd="0" destOrd="0" parTransId="{31C97BDD-0186-4332-94BA-3B6560BE015D}" sibTransId="{A4D4BAFC-F5FD-4857-BE6A-83188C6CBDD5}"/>
    <dgm:cxn modelId="{5CA69CAB-F0BF-48D3-AEBD-24DD981A46A0}" type="presOf" srcId="{19E3C1D3-1EFA-4D4B-9C6D-688270ED2744}" destId="{20B94980-0322-4575-8C65-63127548F8D3}" srcOrd="0" destOrd="0" presId="urn:microsoft.com/office/officeart/2005/8/layout/vList6"/>
    <dgm:cxn modelId="{9BC1277A-B267-4D2B-9A6A-FF0006A6614A}" type="presOf" srcId="{43BC4F57-AE80-4474-AD42-F2BDB0FB4B48}" destId="{4D1ABBFF-FEB1-4A05-B365-7B6937AE1D67}" srcOrd="0" destOrd="0" presId="urn:microsoft.com/office/officeart/2005/8/layout/vList6"/>
    <dgm:cxn modelId="{AF4196D7-6DF2-4E87-8E13-D34036FABD57}" type="presParOf" srcId="{801A82AD-607D-4075-84A2-BAB6BCFC3401}" destId="{37F2E8A9-08FB-44F8-A09E-F20CBA620ABA}" srcOrd="0" destOrd="0" presId="urn:microsoft.com/office/officeart/2005/8/layout/vList6"/>
    <dgm:cxn modelId="{CEB29491-265F-4BA4-B292-C38BD42B06E0}" type="presParOf" srcId="{37F2E8A9-08FB-44F8-A09E-F20CBA620ABA}" destId="{0888120B-7108-4B1F-AADB-83CA713C3C74}" srcOrd="0" destOrd="0" presId="urn:microsoft.com/office/officeart/2005/8/layout/vList6"/>
    <dgm:cxn modelId="{5C1D1AD5-9913-4358-8577-5D81539C6A98}" type="presParOf" srcId="{37F2E8A9-08FB-44F8-A09E-F20CBA620ABA}" destId="{92A2C2D2-FD12-4C68-8716-117FE61820A1}" srcOrd="1" destOrd="0" presId="urn:microsoft.com/office/officeart/2005/8/layout/vList6"/>
    <dgm:cxn modelId="{546A4DF2-FF46-4A79-B582-F1E2992D8B54}" type="presParOf" srcId="{801A82AD-607D-4075-84A2-BAB6BCFC3401}" destId="{F318B31C-7836-4D14-993C-1BC60C2CD5EA}" srcOrd="1" destOrd="0" presId="urn:microsoft.com/office/officeart/2005/8/layout/vList6"/>
    <dgm:cxn modelId="{F00B8CD5-3EDD-49AC-8F87-899712BF07E6}" type="presParOf" srcId="{801A82AD-607D-4075-84A2-BAB6BCFC3401}" destId="{D028CCCB-56F8-4B6D-9476-13D6D6B5421A}" srcOrd="2" destOrd="0" presId="urn:microsoft.com/office/officeart/2005/8/layout/vList6"/>
    <dgm:cxn modelId="{7A3D9A01-3DF2-47B8-9C04-636AF0F9E121}" type="presParOf" srcId="{D028CCCB-56F8-4B6D-9476-13D6D6B5421A}" destId="{20B94980-0322-4575-8C65-63127548F8D3}" srcOrd="0" destOrd="0" presId="urn:microsoft.com/office/officeart/2005/8/layout/vList6"/>
    <dgm:cxn modelId="{DB20E944-B797-4175-97F3-529ADDD5878C}" type="presParOf" srcId="{D028CCCB-56F8-4B6D-9476-13D6D6B5421A}" destId="{4D1ABBFF-FEB1-4A05-B365-7B6937AE1D67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10FE91-4C36-4AE4-8557-D44132698363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9BDEA2-797B-4B0E-8D5B-89C484CD1317}">
      <dgm:prSet phldrT="[Text]" custT="1"/>
      <dgm:spPr/>
      <dgm:t>
        <a:bodyPr/>
        <a:lstStyle/>
        <a:p>
          <a:r>
            <a:rPr lang="en-US" sz="3200" dirty="0" smtClean="0"/>
            <a:t>ক. </a:t>
          </a:r>
          <a:r>
            <a:rPr lang="en-US" sz="3200" dirty="0" err="1" smtClean="0"/>
            <a:t>ইমান</a:t>
          </a:r>
          <a:r>
            <a:rPr lang="en-US" sz="3200" dirty="0" smtClean="0"/>
            <a:t> </a:t>
          </a:r>
          <a:r>
            <a:rPr lang="en-US" sz="3200" dirty="0" err="1" smtClean="0"/>
            <a:t>শব্দের</a:t>
          </a:r>
          <a:r>
            <a:rPr lang="en-US" sz="3200" dirty="0" smtClean="0"/>
            <a:t> </a:t>
          </a:r>
          <a:r>
            <a:rPr lang="en-US" sz="3200" dirty="0" err="1" smtClean="0"/>
            <a:t>অর্থ</a:t>
          </a:r>
          <a:r>
            <a:rPr lang="en-US" sz="3200" dirty="0" smtClean="0"/>
            <a:t> </a:t>
          </a:r>
          <a:r>
            <a:rPr lang="en-US" sz="3200" dirty="0" err="1" smtClean="0"/>
            <a:t>কি</a:t>
          </a:r>
          <a:r>
            <a:rPr lang="en-US" sz="3200" dirty="0" smtClean="0"/>
            <a:t>?</a:t>
          </a:r>
          <a:endParaRPr lang="en-US" sz="3200" dirty="0"/>
        </a:p>
      </dgm:t>
    </dgm:pt>
    <dgm:pt modelId="{41577606-B623-48E9-BAC2-2F38857C3931}" type="parTrans" cxnId="{91FC6FEA-4D91-421E-94E9-FDE0870FB116}">
      <dgm:prSet/>
      <dgm:spPr/>
      <dgm:t>
        <a:bodyPr/>
        <a:lstStyle/>
        <a:p>
          <a:endParaRPr lang="en-US"/>
        </a:p>
      </dgm:t>
    </dgm:pt>
    <dgm:pt modelId="{38C2369D-9765-432E-B783-B7F199A4B4EF}" type="sibTrans" cxnId="{91FC6FEA-4D91-421E-94E9-FDE0870FB116}">
      <dgm:prSet/>
      <dgm:spPr/>
      <dgm:t>
        <a:bodyPr/>
        <a:lstStyle/>
        <a:p>
          <a:endParaRPr lang="en-US"/>
        </a:p>
      </dgm:t>
    </dgm:pt>
    <dgm:pt modelId="{F7267AD8-11F6-4CB7-A506-7CE9C84210E7}">
      <dgm:prSet phldrT="[Text]" custT="1"/>
      <dgm:spPr/>
      <dgm:t>
        <a:bodyPr/>
        <a:lstStyle/>
        <a:p>
          <a:r>
            <a:rPr lang="en-US" sz="3000" dirty="0" smtClean="0"/>
            <a:t>খ. </a:t>
          </a:r>
          <a:r>
            <a:rPr lang="en-US" sz="3000" dirty="0" err="1" smtClean="0"/>
            <a:t>মানবিক</a:t>
          </a:r>
          <a:r>
            <a:rPr lang="en-US" sz="3000" dirty="0" smtClean="0"/>
            <a:t> </a:t>
          </a:r>
          <a:r>
            <a:rPr lang="en-US" sz="3000" dirty="0" err="1" smtClean="0"/>
            <a:t>মূল্যবোধ</a:t>
          </a:r>
          <a:r>
            <a:rPr lang="en-US" sz="3000" dirty="0" smtClean="0"/>
            <a:t> </a:t>
          </a:r>
          <a:r>
            <a:rPr lang="en-US" sz="3000" dirty="0" err="1" smtClean="0"/>
            <a:t>কাকে</a:t>
          </a:r>
          <a:r>
            <a:rPr lang="en-US" sz="3000" dirty="0" smtClean="0"/>
            <a:t> </a:t>
          </a:r>
          <a:r>
            <a:rPr lang="en-US" sz="3000" dirty="0" err="1" smtClean="0"/>
            <a:t>বলে</a:t>
          </a:r>
          <a:r>
            <a:rPr lang="en-US" sz="3000" dirty="0" smtClean="0"/>
            <a:t>?</a:t>
          </a:r>
          <a:endParaRPr lang="en-US" sz="3000" dirty="0"/>
        </a:p>
      </dgm:t>
    </dgm:pt>
    <dgm:pt modelId="{F86D42F2-C248-4A01-9CE0-A121163177BE}" type="parTrans" cxnId="{FA5FC352-7447-4B03-A373-A6F1EF2CB1A2}">
      <dgm:prSet/>
      <dgm:spPr/>
      <dgm:t>
        <a:bodyPr/>
        <a:lstStyle/>
        <a:p>
          <a:endParaRPr lang="en-US"/>
        </a:p>
      </dgm:t>
    </dgm:pt>
    <dgm:pt modelId="{C7B34C80-D439-4D23-85F1-F0ACC5398661}" type="sibTrans" cxnId="{FA5FC352-7447-4B03-A373-A6F1EF2CB1A2}">
      <dgm:prSet/>
      <dgm:spPr/>
      <dgm:t>
        <a:bodyPr/>
        <a:lstStyle/>
        <a:p>
          <a:endParaRPr lang="en-US"/>
        </a:p>
      </dgm:t>
    </dgm:pt>
    <dgm:pt modelId="{F7BF045F-41AA-485C-8477-DDFD865CD8B6}">
      <dgm:prSet phldrT="[Text]" custT="1"/>
      <dgm:spPr/>
      <dgm:t>
        <a:bodyPr/>
        <a:lstStyle/>
        <a:p>
          <a:r>
            <a:rPr lang="en-US" sz="3200" dirty="0" smtClean="0"/>
            <a:t>গ. </a:t>
          </a:r>
          <a:r>
            <a:rPr lang="en-US" sz="3200" dirty="0" err="1" smtClean="0"/>
            <a:t>ইমানের</a:t>
          </a:r>
          <a:r>
            <a:rPr lang="en-US" sz="3200" dirty="0" smtClean="0"/>
            <a:t> </a:t>
          </a:r>
          <a:r>
            <a:rPr lang="en-US" sz="3200" dirty="0" err="1" smtClean="0"/>
            <a:t>মূল</a:t>
          </a:r>
          <a:r>
            <a:rPr lang="en-US" sz="3200" dirty="0" smtClean="0"/>
            <a:t> </a:t>
          </a:r>
          <a:r>
            <a:rPr lang="en-US" sz="3200" dirty="0" err="1" smtClean="0"/>
            <a:t>কথা</a:t>
          </a:r>
          <a:r>
            <a:rPr lang="en-US" sz="3200" dirty="0" smtClean="0"/>
            <a:t> </a:t>
          </a:r>
          <a:r>
            <a:rPr lang="en-US" sz="3200" dirty="0" err="1" smtClean="0"/>
            <a:t>কি</a:t>
          </a:r>
          <a:r>
            <a:rPr lang="en-US" sz="3200" dirty="0" smtClean="0"/>
            <a:t>?</a:t>
          </a:r>
          <a:endParaRPr lang="en-US" sz="3200" dirty="0"/>
        </a:p>
      </dgm:t>
    </dgm:pt>
    <dgm:pt modelId="{40F4D3D3-2D65-42F1-816E-607FAF971F9F}" type="parTrans" cxnId="{4200E5A8-35EE-403C-8D49-E322D595FB17}">
      <dgm:prSet/>
      <dgm:spPr/>
      <dgm:t>
        <a:bodyPr/>
        <a:lstStyle/>
        <a:p>
          <a:endParaRPr lang="en-US"/>
        </a:p>
      </dgm:t>
    </dgm:pt>
    <dgm:pt modelId="{32E72396-AB49-40D9-9D1D-2B40A22A3886}" type="sibTrans" cxnId="{4200E5A8-35EE-403C-8D49-E322D595FB17}">
      <dgm:prSet/>
      <dgm:spPr/>
      <dgm:t>
        <a:bodyPr/>
        <a:lstStyle/>
        <a:p>
          <a:endParaRPr lang="en-US"/>
        </a:p>
      </dgm:t>
    </dgm:pt>
    <dgm:pt modelId="{D2497595-317A-414F-931F-453D071972DD}" type="pres">
      <dgm:prSet presAssocID="{0B10FE91-4C36-4AE4-8557-D441326983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3355F-9BCE-42A6-97DC-A3E3FFDC1073}" type="pres">
      <dgm:prSet presAssocID="{0B10FE91-4C36-4AE4-8557-D44132698363}" presName="dummyMaxCanvas" presStyleCnt="0">
        <dgm:presLayoutVars/>
      </dgm:prSet>
      <dgm:spPr/>
    </dgm:pt>
    <dgm:pt modelId="{C58C210D-7132-4C69-A40A-005A57D0A09C}" type="pres">
      <dgm:prSet presAssocID="{0B10FE91-4C36-4AE4-8557-D4413269836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B80EF-A032-4E10-AC18-184758722FD7}" type="pres">
      <dgm:prSet presAssocID="{0B10FE91-4C36-4AE4-8557-D4413269836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71BF6-B7F5-4DE4-9A25-8B6FACAD6B90}" type="pres">
      <dgm:prSet presAssocID="{0B10FE91-4C36-4AE4-8557-D4413269836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220B6-56B6-4D25-9A10-9FCCD7DD99A8}" type="pres">
      <dgm:prSet presAssocID="{0B10FE91-4C36-4AE4-8557-D4413269836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BD8F1-5502-4B43-8C3A-6D2101173760}" type="pres">
      <dgm:prSet presAssocID="{0B10FE91-4C36-4AE4-8557-D4413269836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F9312-56F5-42EB-95C4-0D984BE4F594}" type="pres">
      <dgm:prSet presAssocID="{0B10FE91-4C36-4AE4-8557-D4413269836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46CE1-63C6-49BF-952F-4421F92B172D}" type="pres">
      <dgm:prSet presAssocID="{0B10FE91-4C36-4AE4-8557-D4413269836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1D8CB-1A47-4D6B-9CE5-4793412398E4}" type="pres">
      <dgm:prSet presAssocID="{0B10FE91-4C36-4AE4-8557-D4413269836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803B6-2D71-4EEB-9B62-942E8F8FB564}" type="presOf" srcId="{F7267AD8-11F6-4CB7-A506-7CE9C84210E7}" destId="{483B80EF-A032-4E10-AC18-184758722FD7}" srcOrd="0" destOrd="0" presId="urn:microsoft.com/office/officeart/2005/8/layout/vProcess5"/>
    <dgm:cxn modelId="{6DE62A70-82A5-44C3-A7D6-378911A58274}" type="presOf" srcId="{C7B34C80-D439-4D23-85F1-F0ACC5398661}" destId="{BBFBD8F1-5502-4B43-8C3A-6D2101173760}" srcOrd="0" destOrd="0" presId="urn:microsoft.com/office/officeart/2005/8/layout/vProcess5"/>
    <dgm:cxn modelId="{147E3FD6-1B0C-4A10-8412-6B84875F0A54}" type="presOf" srcId="{F7BF045F-41AA-485C-8477-DDFD865CD8B6}" destId="{84271BF6-B7F5-4DE4-9A25-8B6FACAD6B90}" srcOrd="0" destOrd="0" presId="urn:microsoft.com/office/officeart/2005/8/layout/vProcess5"/>
    <dgm:cxn modelId="{E8AB88D8-2A2F-431D-A24F-83D10E691EEC}" type="presOf" srcId="{129BDEA2-797B-4B0E-8D5B-89C484CD1317}" destId="{C58C210D-7132-4C69-A40A-005A57D0A09C}" srcOrd="0" destOrd="0" presId="urn:microsoft.com/office/officeart/2005/8/layout/vProcess5"/>
    <dgm:cxn modelId="{7B47E468-DC2F-4C09-86C9-3937AFE5F121}" type="presOf" srcId="{F7267AD8-11F6-4CB7-A506-7CE9C84210E7}" destId="{87746CE1-63C6-49BF-952F-4421F92B172D}" srcOrd="1" destOrd="0" presId="urn:microsoft.com/office/officeart/2005/8/layout/vProcess5"/>
    <dgm:cxn modelId="{91FC6FEA-4D91-421E-94E9-FDE0870FB116}" srcId="{0B10FE91-4C36-4AE4-8557-D44132698363}" destId="{129BDEA2-797B-4B0E-8D5B-89C484CD1317}" srcOrd="0" destOrd="0" parTransId="{41577606-B623-48E9-BAC2-2F38857C3931}" sibTransId="{38C2369D-9765-432E-B783-B7F199A4B4EF}"/>
    <dgm:cxn modelId="{29E718B5-3080-47BB-A70C-03848D823347}" type="presOf" srcId="{F7BF045F-41AA-485C-8477-DDFD865CD8B6}" destId="{5E71D8CB-1A47-4D6B-9CE5-4793412398E4}" srcOrd="1" destOrd="0" presId="urn:microsoft.com/office/officeart/2005/8/layout/vProcess5"/>
    <dgm:cxn modelId="{AFEAE04E-1499-42ED-97B2-A48919E5A678}" type="presOf" srcId="{0B10FE91-4C36-4AE4-8557-D44132698363}" destId="{D2497595-317A-414F-931F-453D071972DD}" srcOrd="0" destOrd="0" presId="urn:microsoft.com/office/officeart/2005/8/layout/vProcess5"/>
    <dgm:cxn modelId="{FA5FC352-7447-4B03-A373-A6F1EF2CB1A2}" srcId="{0B10FE91-4C36-4AE4-8557-D44132698363}" destId="{F7267AD8-11F6-4CB7-A506-7CE9C84210E7}" srcOrd="1" destOrd="0" parTransId="{F86D42F2-C248-4A01-9CE0-A121163177BE}" sibTransId="{C7B34C80-D439-4D23-85F1-F0ACC5398661}"/>
    <dgm:cxn modelId="{4200E5A8-35EE-403C-8D49-E322D595FB17}" srcId="{0B10FE91-4C36-4AE4-8557-D44132698363}" destId="{F7BF045F-41AA-485C-8477-DDFD865CD8B6}" srcOrd="2" destOrd="0" parTransId="{40F4D3D3-2D65-42F1-816E-607FAF971F9F}" sibTransId="{32E72396-AB49-40D9-9D1D-2B40A22A3886}"/>
    <dgm:cxn modelId="{CE496772-97F5-4896-BBC2-CDCBFF9B6E95}" type="presOf" srcId="{38C2369D-9765-432E-B783-B7F199A4B4EF}" destId="{4E3220B6-56B6-4D25-9A10-9FCCD7DD99A8}" srcOrd="0" destOrd="0" presId="urn:microsoft.com/office/officeart/2005/8/layout/vProcess5"/>
    <dgm:cxn modelId="{4A70E690-2764-4F4F-84AD-DCA670C5890A}" type="presOf" srcId="{129BDEA2-797B-4B0E-8D5B-89C484CD1317}" destId="{4BCF9312-56F5-42EB-95C4-0D984BE4F594}" srcOrd="1" destOrd="0" presId="urn:microsoft.com/office/officeart/2005/8/layout/vProcess5"/>
    <dgm:cxn modelId="{C024ABCC-8888-4BBC-8E76-DD4FD0DC8C98}" type="presParOf" srcId="{D2497595-317A-414F-931F-453D071972DD}" destId="{4123355F-9BCE-42A6-97DC-A3E3FFDC1073}" srcOrd="0" destOrd="0" presId="urn:microsoft.com/office/officeart/2005/8/layout/vProcess5"/>
    <dgm:cxn modelId="{93E84D06-B3F1-49D4-9CB5-EB69EAE50E2D}" type="presParOf" srcId="{D2497595-317A-414F-931F-453D071972DD}" destId="{C58C210D-7132-4C69-A40A-005A57D0A09C}" srcOrd="1" destOrd="0" presId="urn:microsoft.com/office/officeart/2005/8/layout/vProcess5"/>
    <dgm:cxn modelId="{AB1E1FE5-4170-4401-98C3-110E71B35094}" type="presParOf" srcId="{D2497595-317A-414F-931F-453D071972DD}" destId="{483B80EF-A032-4E10-AC18-184758722FD7}" srcOrd="2" destOrd="0" presId="urn:microsoft.com/office/officeart/2005/8/layout/vProcess5"/>
    <dgm:cxn modelId="{1E50551C-79F0-454F-9606-31A77D25090E}" type="presParOf" srcId="{D2497595-317A-414F-931F-453D071972DD}" destId="{84271BF6-B7F5-4DE4-9A25-8B6FACAD6B90}" srcOrd="3" destOrd="0" presId="urn:microsoft.com/office/officeart/2005/8/layout/vProcess5"/>
    <dgm:cxn modelId="{022FE7E1-C7BF-41DC-A797-431F538D74D3}" type="presParOf" srcId="{D2497595-317A-414F-931F-453D071972DD}" destId="{4E3220B6-56B6-4D25-9A10-9FCCD7DD99A8}" srcOrd="4" destOrd="0" presId="urn:microsoft.com/office/officeart/2005/8/layout/vProcess5"/>
    <dgm:cxn modelId="{677A91C5-8FE1-4ABA-9112-B67FE4AC135B}" type="presParOf" srcId="{D2497595-317A-414F-931F-453D071972DD}" destId="{BBFBD8F1-5502-4B43-8C3A-6D2101173760}" srcOrd="5" destOrd="0" presId="urn:microsoft.com/office/officeart/2005/8/layout/vProcess5"/>
    <dgm:cxn modelId="{2DD07496-F1BC-44F3-8063-CBE2F3C38D27}" type="presParOf" srcId="{D2497595-317A-414F-931F-453D071972DD}" destId="{4BCF9312-56F5-42EB-95C4-0D984BE4F594}" srcOrd="6" destOrd="0" presId="urn:microsoft.com/office/officeart/2005/8/layout/vProcess5"/>
    <dgm:cxn modelId="{F67773A3-A51D-4444-B4DA-ADE3BED0B38B}" type="presParOf" srcId="{D2497595-317A-414F-931F-453D071972DD}" destId="{87746CE1-63C6-49BF-952F-4421F92B172D}" srcOrd="7" destOrd="0" presId="urn:microsoft.com/office/officeart/2005/8/layout/vProcess5"/>
    <dgm:cxn modelId="{A3CE07B7-799B-41A5-921F-6E8F5E72FFD4}" type="presParOf" srcId="{D2497595-317A-414F-931F-453D071972DD}" destId="{5E71D8CB-1A47-4D6B-9CE5-4793412398E4}" srcOrd="8" destOrd="0" presId="urn:microsoft.com/office/officeart/2005/8/layout/v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1C52E7-D41C-48D3-90E7-9B2899181C6E}" type="doc">
      <dgm:prSet loTypeId="urn:microsoft.com/office/officeart/2005/8/layout/vLis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6B1A1E-D25C-4811-99F5-25649DE99C19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en-US" b="1" u="none" cap="none" spc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একক কাজ</a:t>
          </a:r>
          <a:endParaRPr lang="en-US" b="1" u="none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0070E25-8E5D-4DCB-8147-A17B1DEF76B5}" type="parTrans" cxnId="{DB4E3004-AF9B-4EA8-AB32-D15822785865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07CE5A5-D895-48C7-B24B-921DAE5191F1}" type="sibTrans" cxnId="{DB4E3004-AF9B-4EA8-AB32-D15822785865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endParaRPr lang="en-US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561790F-650B-43C0-A177-6CB9E910ED36}" type="pres">
      <dgm:prSet presAssocID="{351C52E7-D41C-48D3-90E7-9B2899181C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451D1-D0D0-450E-9D43-7F42272ABEA3}" type="pres">
      <dgm:prSet presAssocID="{DD6B1A1E-D25C-4811-99F5-25649DE99C19}" presName="composite" presStyleCnt="0"/>
      <dgm:spPr/>
      <dgm:t>
        <a:bodyPr/>
        <a:lstStyle/>
        <a:p>
          <a:endParaRPr lang="en-US"/>
        </a:p>
      </dgm:t>
    </dgm:pt>
    <dgm:pt modelId="{4C4177F9-FDB7-4D96-B519-666AF8765413}" type="pres">
      <dgm:prSet presAssocID="{DD6B1A1E-D25C-4811-99F5-25649DE99C19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8F1C10-135A-4213-B403-5FE961174296}" type="pres">
      <dgm:prSet presAssocID="{DD6B1A1E-D25C-4811-99F5-25649DE99C19}" presName="txShp" presStyleLbl="node1" presStyleIdx="0" presStyleCnt="1" custScaleX="133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4E3004-AF9B-4EA8-AB32-D15822785865}" srcId="{351C52E7-D41C-48D3-90E7-9B2899181C6E}" destId="{DD6B1A1E-D25C-4811-99F5-25649DE99C19}" srcOrd="0" destOrd="0" parTransId="{40070E25-8E5D-4DCB-8147-A17B1DEF76B5}" sibTransId="{D07CE5A5-D895-48C7-B24B-921DAE5191F1}"/>
    <dgm:cxn modelId="{BA05C802-94ED-4700-87CC-5153A77AE915}" type="presOf" srcId="{351C52E7-D41C-48D3-90E7-9B2899181C6E}" destId="{9561790F-650B-43C0-A177-6CB9E910ED36}" srcOrd="0" destOrd="0" presId="urn:microsoft.com/office/officeart/2005/8/layout/vList3"/>
    <dgm:cxn modelId="{C92DC965-DCA8-4E38-9B29-6B89BB3B1233}" type="presOf" srcId="{DD6B1A1E-D25C-4811-99F5-25649DE99C19}" destId="{8C8F1C10-135A-4213-B403-5FE961174296}" srcOrd="0" destOrd="0" presId="urn:microsoft.com/office/officeart/2005/8/layout/vList3"/>
    <dgm:cxn modelId="{ACEB37D1-9FB7-40F1-8858-68680E202ACA}" type="presParOf" srcId="{9561790F-650B-43C0-A177-6CB9E910ED36}" destId="{E5E451D1-D0D0-450E-9D43-7F42272ABEA3}" srcOrd="0" destOrd="0" presId="urn:microsoft.com/office/officeart/2005/8/layout/vList3"/>
    <dgm:cxn modelId="{76F3D63E-D4DD-4CB6-86DA-6DB3C41C2CA6}" type="presParOf" srcId="{E5E451D1-D0D0-450E-9D43-7F42272ABEA3}" destId="{4C4177F9-FDB7-4D96-B519-666AF8765413}" srcOrd="0" destOrd="0" presId="urn:microsoft.com/office/officeart/2005/8/layout/vList3"/>
    <dgm:cxn modelId="{50ABA168-F2BC-4D7E-801F-CF2D808D8A88}" type="presParOf" srcId="{E5E451D1-D0D0-450E-9D43-7F42272ABEA3}" destId="{8C8F1C10-135A-4213-B403-5FE961174296}" srcOrd="1" destOrd="0" presId="urn:microsoft.com/office/officeart/2005/8/layout/vLis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393EE4-3906-4E9F-8FE2-5456882F49DF}" type="doc">
      <dgm:prSet loTypeId="urn:microsoft.com/office/officeart/2005/8/layout/venn3" loCatId="relationship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20FB0D2-3A91-49A6-BA91-2DBD2986D32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মানবিক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মূল্যবোধ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বিকাশে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ইমানের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r>
            <a:rPr lang="en-US" sz="24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গুরুত্ব</a:t>
          </a:r>
          <a:r>
            <a: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en-US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D17B9490-8405-48F0-AEAE-DE822168AA68}" type="parTrans" cxnId="{CECD1829-70DC-4A2D-A511-90F08AA2CE9B}">
      <dgm:prSet/>
      <dgm:spPr/>
      <dgm:t>
        <a:bodyPr/>
        <a:lstStyle/>
        <a:p>
          <a:endParaRPr lang="en-US"/>
        </a:p>
      </dgm:t>
    </dgm:pt>
    <dgm:pt modelId="{1C14C382-E358-4F82-AFC4-6D510F555083}" type="sibTrans" cxnId="{CECD1829-70DC-4A2D-A511-90F08AA2CE9B}">
      <dgm:prSet/>
      <dgm:spPr/>
      <dgm:t>
        <a:bodyPr/>
        <a:lstStyle/>
        <a:p>
          <a:endParaRPr lang="en-US"/>
        </a:p>
      </dgm:t>
    </dgm:pt>
    <dgm:pt modelId="{B0F9FB83-CAB4-4200-9296-15E48439D870}" type="pres">
      <dgm:prSet presAssocID="{26393EE4-3906-4E9F-8FE2-5456882F49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92BF67-8120-4AA4-B6C6-70D3EE543781}" type="pres">
      <dgm:prSet presAssocID="{C20FB0D2-3A91-49A6-BA91-2DBD2986D32F}" presName="Name5" presStyleLbl="vennNode1" presStyleIdx="0" presStyleCnt="1" custScaleX="747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CD1829-70DC-4A2D-A511-90F08AA2CE9B}" srcId="{26393EE4-3906-4E9F-8FE2-5456882F49DF}" destId="{C20FB0D2-3A91-49A6-BA91-2DBD2986D32F}" srcOrd="0" destOrd="0" parTransId="{D17B9490-8405-48F0-AEAE-DE822168AA68}" sibTransId="{1C14C382-E358-4F82-AFC4-6D510F555083}"/>
    <dgm:cxn modelId="{A7B58A6B-5156-43A8-A758-5DFD3F17A0CE}" type="presOf" srcId="{C20FB0D2-3A91-49A6-BA91-2DBD2986D32F}" destId="{5892BF67-8120-4AA4-B6C6-70D3EE543781}" srcOrd="0" destOrd="0" presId="urn:microsoft.com/office/officeart/2005/8/layout/venn3"/>
    <dgm:cxn modelId="{21209226-06ED-4BDB-83B9-1854B9C181B4}" type="presOf" srcId="{26393EE4-3906-4E9F-8FE2-5456882F49DF}" destId="{B0F9FB83-CAB4-4200-9296-15E48439D870}" srcOrd="0" destOrd="0" presId="urn:microsoft.com/office/officeart/2005/8/layout/venn3"/>
    <dgm:cxn modelId="{E0895531-4A98-4940-B036-F9A545330E78}" type="presParOf" srcId="{B0F9FB83-CAB4-4200-9296-15E48439D870}" destId="{5892BF67-8120-4AA4-B6C6-70D3EE543781}" srcOrd="0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D9018-A1B8-4F16-9560-99A6A8819927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74BEA-0A14-4FBF-86F8-F44208AAD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9B02-661C-4131-AEF0-654DB420209F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380D4-96DF-4999-B577-838402D4B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BF0B3-25DC-4933-9544-511CFA54E130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331A-71CE-4044-8485-8A25E1B26D23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C08F-8283-42F7-9DB0-6999498E257D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lIns="72731" tIns="36366" rIns="72731" bIns="36366" anchor="b"/>
          <a:lstStyle>
            <a:lvl1pPr algn="ctr"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72731" tIns="36366" rIns="72731" bIns="36366"/>
          <a:lstStyle>
            <a:lvl1pPr marL="0" indent="0" algn="ctr">
              <a:buNone/>
              <a:defRPr sz="2300"/>
            </a:lvl1pPr>
            <a:lvl2pPr marL="436388" indent="0" algn="ctr">
              <a:buNone/>
              <a:defRPr sz="1900"/>
            </a:lvl2pPr>
            <a:lvl3pPr marL="872777" indent="0" algn="ctr">
              <a:buNone/>
              <a:defRPr sz="1700"/>
            </a:lvl3pPr>
            <a:lvl4pPr marL="1309165" indent="0" algn="ctr">
              <a:buNone/>
              <a:defRPr sz="1500"/>
            </a:lvl4pPr>
            <a:lvl5pPr marL="1745553" indent="0" algn="ctr">
              <a:buNone/>
              <a:defRPr sz="1500"/>
            </a:lvl5pPr>
            <a:lvl6pPr marL="2181941" indent="0" algn="ctr">
              <a:buNone/>
              <a:defRPr sz="1500"/>
            </a:lvl6pPr>
            <a:lvl7pPr marL="2618330" indent="0" algn="ctr">
              <a:buNone/>
              <a:defRPr sz="1500"/>
            </a:lvl7pPr>
            <a:lvl8pPr marL="3054718" indent="0" algn="ctr">
              <a:buNone/>
              <a:defRPr sz="1500"/>
            </a:lvl8pPr>
            <a:lvl9pPr marL="3491106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B3178884-B659-4AD6-A2CD-7C055DDA7D0C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107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72731" tIns="36366" rIns="72731" bIns="36366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1D89A887-1AEE-4BFA-924A-7C60E7A90680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96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lIns="72731" tIns="36366" rIns="72731" bIns="36366" anchor="b"/>
          <a:lstStyle>
            <a:lvl1pPr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 lIns="72731" tIns="36366" rIns="72731" bIns="36366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36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27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091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455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819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183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54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911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C45B37C7-512B-42CA-94F0-D298088C690E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495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lIns="72731" tIns="36366" rIns="72731" bIns="36366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lIns="72731" tIns="36366" rIns="72731" bIns="36366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1E30E610-41A2-44B0-B147-ED6A355ED484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8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lIns="72731" tIns="36366" rIns="72731" bIns="36366" anchor="b"/>
          <a:lstStyle>
            <a:lvl1pPr marL="0" indent="0">
              <a:buNone/>
              <a:defRPr sz="2300" b="1"/>
            </a:lvl1pPr>
            <a:lvl2pPr marL="436388" indent="0">
              <a:buNone/>
              <a:defRPr sz="1900" b="1"/>
            </a:lvl2pPr>
            <a:lvl3pPr marL="872777" indent="0">
              <a:buNone/>
              <a:defRPr sz="1700" b="1"/>
            </a:lvl3pPr>
            <a:lvl4pPr marL="1309165" indent="0">
              <a:buNone/>
              <a:defRPr sz="1500" b="1"/>
            </a:lvl4pPr>
            <a:lvl5pPr marL="1745553" indent="0">
              <a:buNone/>
              <a:defRPr sz="1500" b="1"/>
            </a:lvl5pPr>
            <a:lvl6pPr marL="2181941" indent="0">
              <a:buNone/>
              <a:defRPr sz="1500" b="1"/>
            </a:lvl6pPr>
            <a:lvl7pPr marL="2618330" indent="0">
              <a:buNone/>
              <a:defRPr sz="1500" b="1"/>
            </a:lvl7pPr>
            <a:lvl8pPr marL="3054718" indent="0">
              <a:buNone/>
              <a:defRPr sz="1500" b="1"/>
            </a:lvl8pPr>
            <a:lvl9pPr marL="3491106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lIns="72731" tIns="36366" rIns="72731" bIns="36366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lIns="72731" tIns="36366" rIns="72731" bIns="36366" anchor="b"/>
          <a:lstStyle>
            <a:lvl1pPr marL="0" indent="0">
              <a:buNone/>
              <a:defRPr sz="2300" b="1"/>
            </a:lvl1pPr>
            <a:lvl2pPr marL="436388" indent="0">
              <a:buNone/>
              <a:defRPr sz="1900" b="1"/>
            </a:lvl2pPr>
            <a:lvl3pPr marL="872777" indent="0">
              <a:buNone/>
              <a:defRPr sz="1700" b="1"/>
            </a:lvl3pPr>
            <a:lvl4pPr marL="1309165" indent="0">
              <a:buNone/>
              <a:defRPr sz="1500" b="1"/>
            </a:lvl4pPr>
            <a:lvl5pPr marL="1745553" indent="0">
              <a:buNone/>
              <a:defRPr sz="1500" b="1"/>
            </a:lvl5pPr>
            <a:lvl6pPr marL="2181941" indent="0">
              <a:buNone/>
              <a:defRPr sz="1500" b="1"/>
            </a:lvl6pPr>
            <a:lvl7pPr marL="2618330" indent="0">
              <a:buNone/>
              <a:defRPr sz="1500" b="1"/>
            </a:lvl7pPr>
            <a:lvl8pPr marL="3054718" indent="0">
              <a:buNone/>
              <a:defRPr sz="1500" b="1"/>
            </a:lvl8pPr>
            <a:lvl9pPr marL="3491106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 lIns="72731" tIns="36366" rIns="72731" bIns="36366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CF1F51F8-CAD9-460A-955A-70B010E63596}" type="datetime3">
              <a:rPr lang="en-US" smtClean="0"/>
              <a:t>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60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11DBD66A-490D-4EE6-91F8-0BD52C2C6010}" type="datetime3">
              <a:rPr lang="en-US" smtClean="0"/>
              <a:t>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79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B3FF5D53-A10E-44DE-8EE1-06821282E1D9}" type="datetime3">
              <a:rPr lang="en-US" smtClean="0"/>
              <a:t>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43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lIns="72731" tIns="36366" rIns="72731" bIns="36366" anchor="b"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 lIns="72731" tIns="36366" rIns="72731" bIns="36366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 lIns="72731" tIns="36366" rIns="72731" bIns="36366"/>
          <a:lstStyle>
            <a:lvl1pPr marL="0" indent="0">
              <a:buNone/>
              <a:defRPr sz="1500"/>
            </a:lvl1pPr>
            <a:lvl2pPr marL="436388" indent="0">
              <a:buNone/>
              <a:defRPr sz="1300"/>
            </a:lvl2pPr>
            <a:lvl3pPr marL="872777" indent="0">
              <a:buNone/>
              <a:defRPr sz="1100"/>
            </a:lvl3pPr>
            <a:lvl4pPr marL="1309165" indent="0">
              <a:buNone/>
              <a:defRPr sz="1000"/>
            </a:lvl4pPr>
            <a:lvl5pPr marL="1745553" indent="0">
              <a:buNone/>
              <a:defRPr sz="1000"/>
            </a:lvl5pPr>
            <a:lvl6pPr marL="2181941" indent="0">
              <a:buNone/>
              <a:defRPr sz="1000"/>
            </a:lvl6pPr>
            <a:lvl7pPr marL="2618330" indent="0">
              <a:buNone/>
              <a:defRPr sz="1000"/>
            </a:lvl7pPr>
            <a:lvl8pPr marL="3054718" indent="0">
              <a:buNone/>
              <a:defRPr sz="1000"/>
            </a:lvl8pPr>
            <a:lvl9pPr marL="34911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48877C4D-C110-4014-BA2C-D7BF85851B76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78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5ECE5-3D67-481D-B83F-71A13CB23450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lIns="72731" tIns="36366" rIns="72731" bIns="36366" anchor="b"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 lIns="72731" tIns="36366" rIns="72731" bIns="36366" anchor="t"/>
          <a:lstStyle>
            <a:lvl1pPr marL="0" indent="0">
              <a:buNone/>
              <a:defRPr sz="3100"/>
            </a:lvl1pPr>
            <a:lvl2pPr marL="436388" indent="0">
              <a:buNone/>
              <a:defRPr sz="2700"/>
            </a:lvl2pPr>
            <a:lvl3pPr marL="872777" indent="0">
              <a:buNone/>
              <a:defRPr sz="2300"/>
            </a:lvl3pPr>
            <a:lvl4pPr marL="1309165" indent="0">
              <a:buNone/>
              <a:defRPr sz="1900"/>
            </a:lvl4pPr>
            <a:lvl5pPr marL="1745553" indent="0">
              <a:buNone/>
              <a:defRPr sz="1900"/>
            </a:lvl5pPr>
            <a:lvl6pPr marL="2181941" indent="0">
              <a:buNone/>
              <a:defRPr sz="1900"/>
            </a:lvl6pPr>
            <a:lvl7pPr marL="2618330" indent="0">
              <a:buNone/>
              <a:defRPr sz="1900"/>
            </a:lvl7pPr>
            <a:lvl8pPr marL="3054718" indent="0">
              <a:buNone/>
              <a:defRPr sz="1900"/>
            </a:lvl8pPr>
            <a:lvl9pPr marL="3491106" indent="0">
              <a:buNone/>
              <a:defRPr sz="19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 lIns="72731" tIns="36366" rIns="72731" bIns="36366"/>
          <a:lstStyle>
            <a:lvl1pPr marL="0" indent="0">
              <a:buNone/>
              <a:defRPr sz="1500"/>
            </a:lvl1pPr>
            <a:lvl2pPr marL="436388" indent="0">
              <a:buNone/>
              <a:defRPr sz="1300"/>
            </a:lvl2pPr>
            <a:lvl3pPr marL="872777" indent="0">
              <a:buNone/>
              <a:defRPr sz="1100"/>
            </a:lvl3pPr>
            <a:lvl4pPr marL="1309165" indent="0">
              <a:buNone/>
              <a:defRPr sz="1000"/>
            </a:lvl4pPr>
            <a:lvl5pPr marL="1745553" indent="0">
              <a:buNone/>
              <a:defRPr sz="1000"/>
            </a:lvl5pPr>
            <a:lvl6pPr marL="2181941" indent="0">
              <a:buNone/>
              <a:defRPr sz="1000"/>
            </a:lvl6pPr>
            <a:lvl7pPr marL="2618330" indent="0">
              <a:buNone/>
              <a:defRPr sz="1000"/>
            </a:lvl7pPr>
            <a:lvl8pPr marL="3054718" indent="0">
              <a:buNone/>
              <a:defRPr sz="1000"/>
            </a:lvl8pPr>
            <a:lvl9pPr marL="3491106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E2DE44C7-78F7-48BF-BEB5-FE9EFA9AFADF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43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 lIns="72731" tIns="36366" rIns="72731" bIns="36366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0B308B1A-C681-44B2-8F13-EE0190E466AE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39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 lIns="72731" tIns="36366" rIns="72731" bIns="36366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 lIns="72731" tIns="36366" rIns="72731" bIns="36366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37F00BB9-BE3D-4911-AE27-8AE2E540B0FB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72731" tIns="36366" rIns="72731" bIns="36366"/>
          <a:lstStyle/>
          <a:p>
            <a:fld id="{8E6C4C5B-E5A6-4DED-AAF2-0CA8B2CD3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12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85B5-D0C7-487C-A4DF-50E96AA09153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E204-7260-4688-985F-917829B2D68F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8122-86DC-4ABE-B6DE-97F408B25476}" type="datetime3">
              <a:rPr lang="en-US" smtClean="0"/>
              <a:t>5 July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1A7A-37C3-4E81-B576-F04CECC65009}" type="datetime3">
              <a:rPr lang="en-US" smtClean="0"/>
              <a:t>5 July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AA56-A258-4C8D-A814-BB755B0D4017}" type="datetime3">
              <a:rPr lang="en-US" smtClean="0"/>
              <a:t>5 July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09C1-CA51-4BD7-935E-3C60317C912D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74883-85B9-4AB8-9BAB-C30FC1708921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6FC17-27B5-4D41-B2C2-6D9D9D21E1C8}" type="datetime3">
              <a:rPr lang="en-US" smtClean="0"/>
              <a:t>5 July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Jahid (01855-959494)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C0AA-EC4C-4D5A-8F00-CCE880109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61164" y="33130"/>
            <a:ext cx="9011479" cy="6780696"/>
            <a:chOff x="0" y="-664"/>
            <a:chExt cx="11871965" cy="82309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5456" y="7818782"/>
              <a:ext cx="11047670" cy="4114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-3907072" y="3907072"/>
              <a:ext cx="8229600" cy="41545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7552748" y="3910382"/>
              <a:ext cx="8229600" cy="4088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415456" y="-664"/>
              <a:ext cx="11047670" cy="411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4880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872777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194" indent="-218194" algn="l" defTabSz="872777" rtl="0" eaLnBrk="1" latinLnBrk="0" hangingPunct="1">
        <a:lnSpc>
          <a:spcPct val="90000"/>
        </a:lnSpc>
        <a:spcBef>
          <a:spcPts val="954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4582" indent="-218194" algn="l" defTabSz="872777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71" indent="-218194" algn="l" defTabSz="872777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359" indent="-218194" algn="l" defTabSz="872777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47" indent="-218194" algn="l" defTabSz="872777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135" indent="-218194" algn="l" defTabSz="872777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524" indent="-218194" algn="l" defTabSz="872777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912" indent="-218194" algn="l" defTabSz="872777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300" indent="-218194" algn="l" defTabSz="872777" rtl="0" eaLnBrk="1" latinLnBrk="0" hangingPunct="1">
        <a:lnSpc>
          <a:spcPct val="90000"/>
        </a:lnSpc>
        <a:spcBef>
          <a:spcPts val="47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88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77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65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53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941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330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718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106" algn="l" defTabSz="87277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Data" Target="../diagrams/data9.xml"/><Relationship Id="rId7" Type="http://schemas.openxmlformats.org/officeDocument/2006/relationships/diagramData" Target="../diagrams/data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diagramColors" Target="../diagrams/colors10.xml"/><Relationship Id="rId4" Type="http://schemas.openxmlformats.org/officeDocument/2006/relationships/diagramLayout" Target="../diagrams/layout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49" y="324275"/>
            <a:ext cx="8408169" cy="6180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914400"/>
            <a:ext cx="6705600" cy="565879"/>
          </a:xfrm>
          <a:prstGeom prst="rect">
            <a:avLst/>
          </a:prstGeom>
          <a:noFill/>
        </p:spPr>
        <p:txBody>
          <a:bodyPr wrap="square" lIns="72723" tIns="36363" rIns="72723" bIns="36363" rtlCol="0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4296" y="2538860"/>
            <a:ext cx="3683178" cy="1242987"/>
          </a:xfrm>
          <a:prstGeom prst="rect">
            <a:avLst/>
          </a:prstGeom>
          <a:noFill/>
        </p:spPr>
        <p:txBody>
          <a:bodyPr wrap="square" lIns="72723" tIns="36363" rIns="72723" bIns="36363" rtlCol="0">
            <a:spAutoFit/>
          </a:bodyPr>
          <a:lstStyle/>
          <a:p>
            <a:r>
              <a:rPr lang="en-US" sz="7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600" dirty="0"/>
          </a:p>
        </p:txBody>
      </p:sp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04801"/>
            <a:ext cx="5638800" cy="609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492875"/>
            <a:ext cx="2057400" cy="365125"/>
          </a:xfrm>
        </p:spPr>
        <p:txBody>
          <a:bodyPr/>
          <a:lstStyle/>
          <a:p>
            <a:fld id="{88C365BC-F17A-4A47-8389-75A7951C5C25}" type="datetime3">
              <a:rPr lang="en-US" b="1" smtClean="0"/>
              <a:t>5 July 2020</a:t>
            </a:fld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438150" cy="365125"/>
          </a:xfrm>
        </p:spPr>
        <p:txBody>
          <a:bodyPr/>
          <a:lstStyle/>
          <a:p>
            <a:fld id="{8E6C4C5B-E5A6-4DED-AAF2-0CA8B2CD325C}" type="slidenum">
              <a:rPr lang="en-US" b="1" smtClean="0"/>
              <a:pPr/>
              <a:t>1</a:t>
            </a:fld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3086100" cy="365125"/>
          </a:xfrm>
        </p:spPr>
        <p:txBody>
          <a:bodyPr/>
          <a:lstStyle/>
          <a:p>
            <a:r>
              <a:rPr lang="en-US" b="1" dirty="0" err="1" smtClean="0"/>
              <a:t>Jahid</a:t>
            </a:r>
            <a:r>
              <a:rPr lang="en-US" b="1" dirty="0" smtClean="0"/>
              <a:t> (01855-959494)</a:t>
            </a:r>
            <a:endParaRPr lang="en-US" b="1" dirty="0"/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90800"/>
            <a:ext cx="1524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nde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562600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7409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57200" y="3048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5C75-9D0C-46E1-AA09-964F31BE9EE7}" type="datetime3">
              <a:rPr lang="en-US" smtClean="0"/>
              <a:t>5 July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152400"/>
          <a:ext cx="8839200" cy="126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899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EFE9-DE1D-4B74-813D-F7B4CEDCBC91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০</a:t>
            </a:r>
            <a:r>
              <a:rPr lang="en-US" dirty="0" smtClean="0"/>
              <a:t>১</a:t>
            </a:r>
            <a:r>
              <a:rPr lang="en-US" dirty="0" smtClean="0"/>
              <a:t>. </a:t>
            </a:r>
            <a:r>
              <a:rPr lang="as-IN" dirty="0" smtClean="0"/>
              <a:t>আল্লাহর </a:t>
            </a:r>
            <a:r>
              <a:rPr lang="en-US" dirty="0" err="1" smtClean="0"/>
              <a:t>তায়ালার</a:t>
            </a:r>
            <a:r>
              <a:rPr lang="as-IN" dirty="0" smtClean="0"/>
              <a:t> ওপর অবিচল আস্থা ও তাতে সন্তুষ্ট হওয়া।</a:t>
            </a:r>
            <a:endParaRPr lang="en-US" dirty="0" smtClean="0"/>
          </a:p>
          <a:p>
            <a:pPr marL="514350" indent="-514350">
              <a:buNone/>
            </a:pPr>
            <a:r>
              <a:rPr lang="as-IN" dirty="0" smtClean="0"/>
              <a:t>০২. দুনিয়ার সবকিছুকে আল্লাহর জন্য ভালোবাসা এবং আল্লাহর জন্য ঘৃণা করা।</a:t>
            </a:r>
            <a:endParaRPr lang="en-US" dirty="0" smtClean="0"/>
          </a:p>
          <a:p>
            <a:pPr marL="514350" indent="-514350">
              <a:buNone/>
            </a:pPr>
            <a:r>
              <a:rPr lang="as-IN" dirty="0" smtClean="0"/>
              <a:t>০৩. দুনিয়ার চাকচিক্য, মিথ্যা ও মনগড়া সব পথ ও মত থেকে দৃষ্টি ফিরিয়ে দ্বীন হিসেবে ইসলামকে জীবনের প্রতিটি ক্ষেত্রে গ্রহণ করা।</a:t>
            </a:r>
            <a:endParaRPr lang="en-US" dirty="0" smtClean="0"/>
          </a:p>
          <a:p>
            <a:pPr marL="514350" indent="-514350">
              <a:buNone/>
            </a:pPr>
            <a:r>
              <a:rPr lang="as-IN" dirty="0" smtClean="0"/>
              <a:t>০৪. জীবনের প্রতিটি পদে পদে সুন্নাতে রাসুলের অনুসর করা।</a:t>
            </a:r>
            <a:endParaRPr lang="en-US" dirty="0" smtClean="0"/>
          </a:p>
          <a:p>
            <a:pPr marL="514350" indent="-514350">
              <a:buNone/>
            </a:pPr>
            <a:r>
              <a:rPr lang="as-IN" dirty="0" smtClean="0"/>
              <a:t>০৫. ইসলাম গ্রহণের পর পুনরায় কুফরিতে ফিরে না যাওয়া।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০৬. </a:t>
            </a:r>
            <a:r>
              <a:rPr lang="as-IN" dirty="0" smtClean="0"/>
              <a:t>সততা, ন্যায়পরায়ণতা, শৃঙ্খলা, দায়িত্ব ও কর্তব্যবোধসহ যাবতীয় মানবীয় গুণাবলির উন্মেষ ও বিকাশ ঘটবে</a:t>
            </a:r>
            <a:r>
              <a:rPr lang="as-IN" dirty="0" smtClean="0"/>
              <a:t>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0967-4840-4AEB-A89F-1F01AE87F32A}" type="datetime3">
              <a:rPr lang="en-US" smtClean="0"/>
              <a:t>5 July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3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93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as-IN" b="1" dirty="0" smtClean="0">
                <a:solidFill>
                  <a:srgbClr val="00B050"/>
                </a:solidFill>
              </a:rPr>
              <a:t>মাওলানা রুমী </a:t>
            </a:r>
            <a:r>
              <a:rPr lang="as-IN" dirty="0" smtClean="0"/>
              <a:t>তার মাসনভীতে এ হাদীস এভাবে কবিতার মাধ্যমে এনেছেন</a:t>
            </a:r>
            <a:r>
              <a:rPr lang="en-US" dirty="0" smtClean="0"/>
              <a:t>ঃ</a:t>
            </a:r>
          </a:p>
          <a:p>
            <a:pPr>
              <a:buNone/>
            </a:pPr>
            <a:endParaRPr lang="as-IN" sz="2000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as-IN" dirty="0" smtClean="0"/>
              <a:t>“ হাদীসে এসেছে গৌরবময় স্রষ্টা মহাজন,</a:t>
            </a:r>
            <a:r>
              <a:rPr lang="en-US" dirty="0" smtClean="0"/>
              <a:t> </a:t>
            </a:r>
            <a:r>
              <a:rPr lang="as-IN" dirty="0" smtClean="0"/>
              <a:t>সৃষ্টি জগতে করিলেন তিন রকম সৃজন।”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E889-5FEE-41CF-A734-153274B12222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ক. </a:t>
            </a:r>
            <a:r>
              <a:rPr lang="en-US" dirty="0" err="1" smtClean="0"/>
              <a:t>আরবিতে</a:t>
            </a:r>
            <a:r>
              <a:rPr lang="en-US" dirty="0" smtClean="0"/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ইমানের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।</a:t>
            </a:r>
            <a:endParaRPr lang="en-US" dirty="0" smtClean="0"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n-US" dirty="0" err="1" smtClean="0"/>
              <a:t>উত্তরঃ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খ. </a:t>
            </a:r>
            <a:r>
              <a:rPr lang="as-IN" dirty="0" smtClean="0"/>
              <a:t>ইবাদত</a:t>
            </a:r>
            <a:r>
              <a:rPr lang="en-US" dirty="0" smtClean="0"/>
              <a:t>, </a:t>
            </a:r>
            <a:r>
              <a:rPr lang="as-IN" dirty="0" smtClean="0"/>
              <a:t>সৃষ্টির সেবা</a:t>
            </a:r>
            <a:r>
              <a:rPr lang="en-US" dirty="0" smtClean="0"/>
              <a:t>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বহিঃপ্রকাশ</a:t>
            </a:r>
            <a:r>
              <a:rPr lang="en-US" dirty="0" smtClean="0"/>
              <a:t> ?</a:t>
            </a:r>
          </a:p>
          <a:p>
            <a:pPr>
              <a:buNone/>
            </a:pPr>
            <a:r>
              <a:rPr lang="en-US" dirty="0" err="1" smtClean="0"/>
              <a:t>উত্তরঃ</a:t>
            </a:r>
            <a:r>
              <a:rPr lang="en-US" dirty="0" smtClean="0"/>
              <a:t> </a:t>
            </a:r>
            <a:r>
              <a:rPr lang="as-IN" dirty="0" smtClean="0"/>
              <a:t>ইমানের</a:t>
            </a:r>
            <a:r>
              <a:rPr lang="en-US" dirty="0" smtClean="0"/>
              <a:t>।</a:t>
            </a:r>
          </a:p>
          <a:p>
            <a:pPr>
              <a:buNone/>
            </a:pPr>
            <a:endParaRPr lang="en-US" sz="1100" dirty="0" smtClean="0"/>
          </a:p>
          <a:p>
            <a:pPr lvl="0">
              <a:buNone/>
            </a:pPr>
            <a:r>
              <a:rPr lang="en-US" dirty="0" smtClean="0"/>
              <a:t>গ. </a:t>
            </a:r>
            <a:r>
              <a:rPr lang="en-US" dirty="0" err="1" smtClean="0"/>
              <a:t>মানবিক</a:t>
            </a:r>
            <a:r>
              <a:rPr lang="en-US" dirty="0" smtClean="0"/>
              <a:t> </a:t>
            </a:r>
            <a:r>
              <a:rPr lang="en-US" dirty="0" err="1" smtClean="0"/>
              <a:t>মূল্যবোধ</a:t>
            </a:r>
            <a:r>
              <a:rPr lang="en-US" dirty="0" smtClean="0"/>
              <a:t> </a:t>
            </a:r>
            <a:r>
              <a:rPr lang="en-US" dirty="0" err="1" smtClean="0"/>
              <a:t>বিকাশ</a:t>
            </a:r>
            <a:r>
              <a:rPr lang="en-US" dirty="0" smtClean="0"/>
              <a:t> </a:t>
            </a:r>
            <a:r>
              <a:rPr lang="en-US" dirty="0" err="1" smtClean="0"/>
              <a:t>চরিত্রের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দিক</a:t>
            </a:r>
            <a:r>
              <a:rPr lang="en-US" dirty="0" smtClean="0"/>
              <a:t> ?</a:t>
            </a:r>
          </a:p>
          <a:p>
            <a:pPr>
              <a:buNone/>
            </a:pPr>
            <a:r>
              <a:rPr lang="en-US" dirty="0" err="1" smtClean="0"/>
              <a:t>উত্তরঃ</a:t>
            </a:r>
            <a:r>
              <a:rPr lang="en-US" dirty="0" smtClean="0"/>
              <a:t> </a:t>
            </a:r>
            <a:r>
              <a:rPr lang="en-US" dirty="0" err="1" smtClean="0"/>
              <a:t>আখলাকে</a:t>
            </a:r>
            <a:r>
              <a:rPr lang="en-US" dirty="0" smtClean="0"/>
              <a:t> </a:t>
            </a:r>
            <a:r>
              <a:rPr lang="en-US" dirty="0" err="1" smtClean="0"/>
              <a:t>হামিদাহ</a:t>
            </a:r>
            <a:r>
              <a:rPr lang="en-US" dirty="0" smtClean="0"/>
              <a:t>।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মূল্যায়ন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Jah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14600"/>
            <a:ext cx="5105400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D5C2-A0DD-4347-8BE3-C17C52F56FC7}" type="datetime3">
              <a:rPr lang="en-US" smtClean="0"/>
              <a:t>5 July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DD0C-C16B-4F65-B8DB-45E62A429271}" type="datetime3">
              <a:rPr lang="en-US" smtClean="0"/>
              <a:t>5 July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274638"/>
          <a:ext cx="8686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00200"/>
            <a:ext cx="8534400" cy="5136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187107">
            <a:off x="1905000" y="3657600"/>
            <a:ext cx="4953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আল্লাহ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হাফেজ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AA74-AD3A-4AA3-B55E-6FFCB882BDF1}" type="datetime3">
              <a:rPr lang="en-US" smtClean="0"/>
              <a:t>5 July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652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সবাই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কেমন আছ</a:t>
            </a:r>
            <a:r>
              <a:rPr lang="en-US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ো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........... </a:t>
            </a:r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Content Placeholder 3" descr="Jahid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087335" cy="525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B91D6ED6-5831-46F0-9551-8756B5412580}" type="datetime3">
              <a:rPr lang="en-US" b="1" smtClean="0">
                <a:solidFill>
                  <a:srgbClr val="00B050"/>
                </a:solidFill>
              </a:rPr>
              <a:t>5 July 2020</a:t>
            </a:fld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8C02C0AA-EC4C-4D5A-8F00-CCE880109DCD}" type="slidenum">
              <a:rPr lang="en-US" b="1" smtClean="0">
                <a:solidFill>
                  <a:srgbClr val="00B050"/>
                </a:solidFill>
              </a:rPr>
              <a:pPr/>
              <a:t>2</a:t>
            </a:fld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1752600" cy="365125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Jahid</a:t>
            </a:r>
            <a:r>
              <a:rPr lang="en-US" b="1" dirty="0" smtClean="0">
                <a:solidFill>
                  <a:srgbClr val="00B050"/>
                </a:solidFill>
              </a:rPr>
              <a:t> (01855-959494)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1316" tIns="35658" rIns="71316" bIns="35658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DSC0003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066800"/>
            <a:ext cx="22860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04800" y="37338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42672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48006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as-IN" sz="2400" b="1" dirty="0" smtClean="0">
                <a:solidFill>
                  <a:srgbClr val="00B050"/>
                </a:solidFill>
              </a:rPr>
              <a:t>ইকরা মর্ডাণ স্কুল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53340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2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jahidtmm@gmail.com</a:t>
            </a:r>
            <a:endParaRPr lang="en-US" sz="2000" b="1" dirty="0" smtClean="0">
              <a:solidFill>
                <a:srgbClr val="FFC000"/>
              </a:solidFill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58674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2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০১৮৫৫-৯৫৯৪৯৪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600200"/>
            <a:ext cx="685800" cy="5076553"/>
          </a:xfrm>
          <a:prstGeom prst="rect">
            <a:avLst/>
          </a:prstGeom>
        </p:spPr>
      </p:pic>
      <p:pic>
        <p:nvPicPr>
          <p:cNvPr id="14" name="Picture 13" descr="Islamic Tex Bo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914400"/>
            <a:ext cx="1688124" cy="2422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4953000" y="35052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/>
              <a:t>ইসলাম ও নৈতিক শিক্ষা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0" y="40386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2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৯ম-১০ম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53000" y="45720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1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1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(</a:t>
            </a:r>
            <a:r>
              <a:rPr lang="en-US" sz="1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1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1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1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53000" y="51054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০৩ (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1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953000" y="56388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2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953000" y="6172200"/>
            <a:ext cx="3926928" cy="474763"/>
          </a:xfrm>
          <a:prstGeom prst="round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6367" tIns="33184" rIns="66367" bIns="33184" rtlCol="0" anchor="ctr"/>
          <a:lstStyle/>
          <a:p>
            <a:pPr algn="ctr"/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০৪-০৫-২০২০খ্রিঃ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12929FC8-9E06-4A26-BC17-5D9BF162A572}" type="datetime3">
              <a:rPr lang="en-US" smtClean="0">
                <a:solidFill>
                  <a:srgbClr val="002060"/>
                </a:solidFill>
              </a:rPr>
              <a:t>5 July 2020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543800" y="6675437"/>
            <a:ext cx="1143000" cy="182563"/>
          </a:xfrm>
        </p:spPr>
        <p:txBody>
          <a:bodyPr/>
          <a:lstStyle/>
          <a:p>
            <a:fld id="{8C02C0AA-EC4C-4D5A-8F00-CCE880109DCD}" type="slidenum">
              <a:rPr lang="en-US" smtClean="0">
                <a:solidFill>
                  <a:srgbClr val="002060"/>
                </a:solidFill>
              </a:rPr>
              <a:pPr/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2362200" y="6492875"/>
            <a:ext cx="28956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Jahid</a:t>
            </a:r>
            <a:r>
              <a:rPr lang="en-US" dirty="0" smtClean="0">
                <a:solidFill>
                  <a:srgbClr val="002060"/>
                </a:solidFill>
              </a:rPr>
              <a:t> (01855-959494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5" name="Picture 24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685800"/>
            <a:ext cx="15240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নিচের</a:t>
            </a:r>
            <a:r>
              <a:rPr lang="en-US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ছবি</a:t>
            </a:r>
            <a:r>
              <a:rPr lang="en-US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গুলোর</a:t>
            </a:r>
            <a:r>
              <a:rPr lang="en-US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প্রতি</a:t>
            </a:r>
            <a:r>
              <a:rPr lang="en-US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লক্ষ্য</a:t>
            </a:r>
            <a:r>
              <a:rPr lang="en-US" b="1" kern="11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b="1" kern="1100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ea typeface="NikoshBAN" pitchFamily="2" charset="0"/>
                <a:cs typeface="SolaimanLipi" pitchFamily="65" charset="0"/>
                <a:sym typeface="Wingdings"/>
              </a:rPr>
              <a:t>করিঃ</a:t>
            </a:r>
            <a:endParaRPr lang="en-US" dirty="0"/>
          </a:p>
        </p:txBody>
      </p:sp>
      <p:pic>
        <p:nvPicPr>
          <p:cNvPr id="10" name="Content Placeholder 9" descr="57238755_772139206656055_5043443112005861376_n-2019041414424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4876800" cy="2667000"/>
          </a:xfrm>
        </p:spPr>
      </p:pic>
      <p:pic>
        <p:nvPicPr>
          <p:cNvPr id="11" name="Picture 10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4876800" cy="2743200"/>
          </a:xfrm>
          <a:prstGeom prst="rect">
            <a:avLst/>
          </a:prstGeom>
        </p:spPr>
      </p:pic>
      <p:pic>
        <p:nvPicPr>
          <p:cNvPr id="5" name="Picture 4" descr="103025532_10214758292744679_329405530412449044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447801"/>
            <a:ext cx="4267200" cy="2743200"/>
          </a:xfrm>
          <a:prstGeom prst="rect">
            <a:avLst/>
          </a:prstGeom>
        </p:spPr>
      </p:pic>
      <p:pic>
        <p:nvPicPr>
          <p:cNvPr id="6" name="Picture 5" descr="600x4001515781087_144863206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114800"/>
            <a:ext cx="4267200" cy="2743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371600" cy="365125"/>
          </a:xfrm>
        </p:spPr>
        <p:txBody>
          <a:bodyPr/>
          <a:lstStyle/>
          <a:p>
            <a:fld id="{3C0D54E9-1A34-4D04-8A1C-07D4E39939C5}" type="datetime3">
              <a:rPr lang="en-US" smtClean="0">
                <a:solidFill>
                  <a:schemeClr val="tx1"/>
                </a:solidFill>
              </a:rPr>
              <a:t>5 July 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</p:spPr>
        <p:txBody>
          <a:bodyPr/>
          <a:lstStyle/>
          <a:p>
            <a:fld id="{8C02C0AA-EC4C-4D5A-8F00-CCE880109DCD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43400" y="6492875"/>
            <a:ext cx="2209800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Jahid</a:t>
            </a:r>
            <a:r>
              <a:rPr lang="en-US" dirty="0" smtClean="0">
                <a:solidFill>
                  <a:schemeClr val="tx1"/>
                </a:solidFill>
              </a:rPr>
              <a:t> (01855-959494)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1AEE-77D0-4AB1-98D3-A9AEF479EE93}" type="datetime3">
              <a:rPr lang="en-US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July 2020</a:t>
            </a:fld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8C02C0AA-EC4C-4D5A-8F00-CCE880109DCD}" type="slidenum">
              <a:rPr lang="en-US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Jahid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(01855-959494)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A3AC-C804-446E-8AED-A63C60C06F5D}" type="datetime3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July 2020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8C02C0AA-EC4C-4D5A-8F00-CCE880109DCD}" type="slidenum"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Jahid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(01855-959494)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82F4-B6FB-4E88-8ECA-BC9CC43EF62A}" type="datetime3">
              <a:rPr lang="en-US" smtClean="0"/>
              <a:t>5 July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ইমানের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কথা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 lvl="0">
              <a:buNone/>
            </a:pPr>
            <a:endParaRPr lang="en-US" sz="1200" dirty="0" smtClean="0"/>
          </a:p>
          <a:p>
            <a:pPr lvl="0" algn="just"/>
            <a:r>
              <a:rPr lang="as-IN" sz="2400" dirty="0" smtClean="0"/>
              <a:t>ঈমানের মূল বিষয় হল</a:t>
            </a:r>
            <a:r>
              <a:rPr lang="en-US" sz="2400" dirty="0" smtClean="0"/>
              <a:t> </a:t>
            </a:r>
            <a:r>
              <a:rPr lang="as-IN" sz="2400" dirty="0" smtClean="0"/>
              <a:t>আল্লাহর উপর অবিচল আস্থা ও সুদৃঢ় বিশ্বাস এবং রাসুল</a:t>
            </a:r>
            <a:r>
              <a:rPr lang="en-US" sz="2400" dirty="0" smtClean="0"/>
              <a:t> (</a:t>
            </a:r>
            <a:r>
              <a:rPr lang="as-IN" sz="2400" dirty="0" smtClean="0"/>
              <a:t>সা</a:t>
            </a:r>
            <a:r>
              <a:rPr lang="en-US" sz="2400" dirty="0" smtClean="0"/>
              <a:t>ঃ) </a:t>
            </a:r>
            <a:r>
              <a:rPr lang="as-IN" sz="2400" dirty="0" smtClean="0"/>
              <a:t>এর আনুগত্য করা।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ইরশাদ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করেনঃ</a:t>
            </a:r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sz="11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as-IN" sz="2400" dirty="0" smtClean="0"/>
              <a:t>অর্থাৎ</a:t>
            </a:r>
            <a:r>
              <a:rPr lang="en-US" sz="2400" dirty="0" smtClean="0"/>
              <a:t>- </a:t>
            </a:r>
            <a:r>
              <a:rPr lang="as-IN" sz="2400" b="1" dirty="0" smtClean="0">
                <a:solidFill>
                  <a:srgbClr val="C00000"/>
                </a:solidFill>
              </a:rPr>
              <a:t>আল্লাহ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ব্যতীত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কোন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মাবুদ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নেই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মুহাম্মদ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সাঃ</a:t>
            </a:r>
            <a:r>
              <a:rPr lang="en-US" sz="2400" b="1" dirty="0" smtClean="0">
                <a:solidFill>
                  <a:srgbClr val="C00000"/>
                </a:solidFill>
              </a:rPr>
              <a:t>) </a:t>
            </a:r>
            <a:r>
              <a:rPr lang="en-US" sz="2400" b="1" dirty="0" err="1" smtClean="0">
                <a:solidFill>
                  <a:srgbClr val="C00000"/>
                </a:solidFill>
              </a:rPr>
              <a:t>আল্লাহর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রাসূল</a:t>
            </a:r>
            <a:r>
              <a:rPr lang="en-US" sz="2400" b="1" dirty="0" smtClean="0">
                <a:solidFill>
                  <a:srgbClr val="C00000"/>
                </a:solidFill>
              </a:rPr>
              <a:t>।</a:t>
            </a:r>
          </a:p>
          <a:p>
            <a:r>
              <a:rPr lang="en-US" sz="2400" dirty="0" err="1" smtClean="0">
                <a:solidFill>
                  <a:prstClr val="black"/>
                </a:solidFill>
              </a:rPr>
              <a:t>আল্লাহ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আরো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ইরশাদ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করেনঃ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ar-AE" sz="2800" dirty="0" smtClean="0"/>
              <a:t>أَلَمۡ تَرَ كَيۡفَ ضَرَبَ ٱللَّهُ مَثَلٗا كَلِمَةٗ طَيِّبَةٗ كَشَجَرَةٖ طَيِّبَةٍ أَصۡلُهَا ثَابِتٞ وَفَرۡعُهَا فِي ٱلسَّمَآءِ - تُؤۡتِيٓ أُكُلَهَا كُلَّ حِينِۢ بِإِذۡنِ رَبِّهَاۗ وَيَضۡرِبُ ٱللَّهُ ٱلۡأَمۡثَالَ لِلنَّاسِ لَعَلَّهُمۡ يَتَذَكَّرُونَ</a:t>
            </a:r>
            <a:r>
              <a:rPr lang="en-US" sz="2800" dirty="0" smtClean="0"/>
              <a:t> </a:t>
            </a:r>
          </a:p>
          <a:p>
            <a:pPr algn="just">
              <a:buNone/>
            </a:pPr>
            <a:r>
              <a:rPr lang="as-IN" sz="2400" dirty="0" smtClean="0"/>
              <a:t>অর্থাৎ</a:t>
            </a:r>
            <a:r>
              <a:rPr lang="en-US" sz="2400" dirty="0" smtClean="0"/>
              <a:t>-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তুমি কি দেখ না, আল্লাহ কিভাবে উদাহরণ তুলে ধরেছেন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কালিমা তাইয়েবা, যা একটি উত্তম বৃক্ষের ন্যায়, যার মূল সুস্থির আর শাখা-প্রশাখা আকাশে।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সেটি তার রবের অনুমতিতে সব সময় ফল দান করে; আর আল্লাহ মানুষের জন্য নানা দৃষ্টান্ত প্রদান করেন, যাতে তারা উপদেশ গ্রহণ করে। (সুরা ইবরাহিম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ঃ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আয়াত ২৪-২৫)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19200"/>
            <a:ext cx="5638800" cy="53340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as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কোরআন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এ</a:t>
            </a:r>
            <a:r>
              <a:rPr lang="as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 আলোকেঃ</a:t>
            </a:r>
          </a:p>
        </p:txBody>
      </p:sp>
      <p:pic>
        <p:nvPicPr>
          <p:cNvPr id="8" name="Picture 7" descr="Jah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90800"/>
            <a:ext cx="5105400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D573-DCB2-4B06-B293-B7CAD617815E}" type="datetime3">
              <a:rPr lang="en-US" smtClean="0"/>
              <a:t>5 July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92162"/>
          </a:xfrm>
        </p:spPr>
        <p:style>
          <a:lnRef idx="1">
            <a:schemeClr val="dk1"/>
          </a:lnRef>
          <a:fillRef idx="1001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ইমানের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মূল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কথা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867400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 algn="just"/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হজরত আব্বাস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রাঃ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)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 হতে বর্ণিত, রাসুল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 (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সা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ঃ)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 বলেছেন, যে ব্যক্তি আল্লাহ তাআলাকে রব, ইসলামকে জীবন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বিধান ও মুহাম্মদ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(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সা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ঃ)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কে রাসুল হিসেবে শুধু ঈমান আনেনি বরং মনে প্রাণে গ্রহণ করেছেন ও সন্তুষ্ট হয়েছেন, তিনি ঈমানের প্রকৃত স্বাদ পেয়েছেন। (বুখারি ও মুসলিম)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 (Body)"/>
            </a:endParaRPr>
          </a:p>
          <a:p>
            <a:pPr algn="just">
              <a:buNone/>
            </a:pPr>
            <a:endParaRPr lang="en-US" sz="2400" b="1" dirty="0" smtClean="0">
              <a:latin typeface="Vrinda (Body)"/>
            </a:endParaRPr>
          </a:p>
          <a:p>
            <a:pPr algn="just"/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হজরত আনাস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রাঃ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)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 বর্ণিত,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রাসুল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 (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সা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 (Body)"/>
              </a:rPr>
              <a:t>ঃ) 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বলেন, তিনটি গুণ যার মধ্যে রয়েছে, সে ঈমানের স্বাদ আস্বাদন করতে পারে।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যথা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০১. আল্লাহ ও তাঁর রাসুল তার নিকট অন্য সব কিছু হতে তার নিকট অধিক প্রিয় হওয়া। ০২. কাউকে একমাত্র আল্লাহর জন্যই ভালোবাসা। ০৩. কুফরিতে প্রত্যাবর্তনকে আগুনে নিক্ষিপ্ত হওয়ার মত অপছন্দ করা। (বুখারি ও মুসলিম)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 (Body)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1066800"/>
            <a:ext cx="5638800" cy="533400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হাদিসের</a:t>
            </a:r>
            <a:r>
              <a:rPr lang="as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আলোকেঃ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3619-E90F-4E50-84CF-38BE7DADC859}" type="datetime3">
              <a:rPr lang="en-US" smtClean="0"/>
              <a:t>5 July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C0AA-EC4C-4D5A-8F00-CCE880109DC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Jahid (01855-959494)</a:t>
            </a:r>
            <a:endParaRPr lang="en-US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772</Words>
  <Application>Microsoft Office PowerPoint</Application>
  <PresentationFormat>On-screen Show (4:3)</PresentationFormat>
  <Paragraphs>129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Slide 1</vt:lpstr>
      <vt:lpstr>সবাই কেমন আছো........... ?</vt:lpstr>
      <vt:lpstr>পরিচিতি</vt:lpstr>
      <vt:lpstr>নিচের ছবি গুলোর প্রতি লক্ষ্য করিঃ</vt:lpstr>
      <vt:lpstr>Slide 5</vt:lpstr>
      <vt:lpstr>Slide 6</vt:lpstr>
      <vt:lpstr>Slide 7</vt:lpstr>
      <vt:lpstr>ইমানের মূল কথা</vt:lpstr>
      <vt:lpstr>ইমানের মূল কথা</vt:lpstr>
      <vt:lpstr>Slide 10</vt:lpstr>
      <vt:lpstr>Slide 11</vt:lpstr>
      <vt:lpstr>Slide 12</vt:lpstr>
      <vt:lpstr>Slide 13</vt:lpstr>
      <vt:lpstr>মূল্যায়ন</vt:lpstr>
      <vt:lpstr>বাড়ির কাজ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 Man</dc:creator>
  <cp:lastModifiedBy>Rafi Man</cp:lastModifiedBy>
  <cp:revision>274</cp:revision>
  <dcterms:created xsi:type="dcterms:W3CDTF">2020-06-05T05:03:04Z</dcterms:created>
  <dcterms:modified xsi:type="dcterms:W3CDTF">2020-07-05T09:45:28Z</dcterms:modified>
</cp:coreProperties>
</file>