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4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9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9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2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9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2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6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47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26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C651E-1260-46DA-B55D-402B0E04501F}" type="datetimeFigureOut">
              <a:rPr lang="en-US" smtClean="0"/>
              <a:t>7/4/2020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10A7D-CDB9-4519-B0CA-087407FF4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18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3361386" y="0"/>
            <a:ext cx="4739426" cy="189319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/>
              <a:t>স্বাগতম</a:t>
            </a:r>
            <a:r>
              <a:rPr lang="en-US" sz="9600" b="1" dirty="0" smtClean="0"/>
              <a:t> </a:t>
            </a:r>
            <a:endParaRPr lang="en-US" sz="9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61" y="2025765"/>
            <a:ext cx="9427335" cy="483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55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4069724" y="425003"/>
            <a:ext cx="3747753" cy="1133341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/>
              <a:t>পরিচিতি</a:t>
            </a:r>
            <a:r>
              <a:rPr lang="en-US" sz="8800" dirty="0" smtClean="0"/>
              <a:t> </a:t>
            </a:r>
            <a:endParaRPr lang="en-US" sz="8800" dirty="0"/>
          </a:p>
        </p:txBody>
      </p:sp>
      <p:sp>
        <p:nvSpPr>
          <p:cNvPr id="5" name="Hexagon 4"/>
          <p:cNvSpPr/>
          <p:nvPr/>
        </p:nvSpPr>
        <p:spPr>
          <a:xfrm>
            <a:off x="631065" y="1558344"/>
            <a:ext cx="4765183" cy="5048517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ইমদাদুল হক 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সহকারী মৌলভী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দাউদপুর বানাইল আলিম মাদরাসা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বানাইল,তাড়াইল,কিশোরগঞ্জ,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মোবাইল-০১৯১২১৭৮২৭৮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Hexagon 5"/>
          <p:cNvSpPr/>
          <p:nvPr/>
        </p:nvSpPr>
        <p:spPr>
          <a:xfrm>
            <a:off x="7199291" y="1661376"/>
            <a:ext cx="4597758" cy="494548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শ্রেণী-নবম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বিষয়-আকাঈদ ও ফিকহ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অধ্যায়-দ্বিতীয়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পরিচ্ছেদ-প্রথম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সময়-৪৫মিনিট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তারিখ-০৫-০৭-২০২০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065" y="1661377"/>
            <a:ext cx="2189408" cy="199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75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4237149" y="296214"/>
            <a:ext cx="3245476" cy="119773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chemeClr val="bg2">
                    <a:lumMod val="10000"/>
                  </a:schemeClr>
                </a:solidFill>
              </a:rPr>
              <a:t>শিখনফল </a:t>
            </a:r>
            <a:endParaRPr lang="en-US" sz="60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2562895" y="1700011"/>
            <a:ext cx="6593983" cy="9144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“তাহারাত”এর অর্থ বলতে পারবে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Double Wave 4"/>
          <p:cNvSpPr/>
          <p:nvPr/>
        </p:nvSpPr>
        <p:spPr>
          <a:xfrm>
            <a:off x="2601531" y="3367825"/>
            <a:ext cx="6555347" cy="1030309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C000"/>
                </a:solidFill>
              </a:rPr>
              <a:t>অযুর ফরজ বর্ণনা করতে পারবে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2601531" y="5151549"/>
            <a:ext cx="6645500" cy="109470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অযুর সুন্নতগুলি বিশ্লেষণ করতে পারবে 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330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3111688" y="95535"/>
            <a:ext cx="5636527" cy="174691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</a:rPr>
              <a:t>“তাহারাত”এর শাব্দিক অর্থ 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4196685" y="1842449"/>
            <a:ext cx="3466531" cy="68238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C000"/>
                </a:solidFill>
              </a:rPr>
              <a:t>পবিত্রতা </a:t>
            </a:r>
            <a:endParaRPr lang="en-US" sz="4400" dirty="0">
              <a:solidFill>
                <a:srgbClr val="FFC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309578" y="2661315"/>
            <a:ext cx="5240743" cy="928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FF0000"/>
                </a:solidFill>
              </a:rPr>
              <a:t>পরিষ্কার-পরিচ্ছন্নতা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5" name="Flowchart: Preparation 4"/>
          <p:cNvSpPr/>
          <p:nvPr/>
        </p:nvSpPr>
        <p:spPr>
          <a:xfrm>
            <a:off x="2521419" y="3780432"/>
            <a:ext cx="6817059" cy="982637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00000"/>
                </a:solidFill>
              </a:rPr>
              <a:t>পবিত্রতা অর্জনের পাত্র 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2388358" y="4974612"/>
            <a:ext cx="7274257" cy="11054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এমন বস্ত যা দ্বারা পবিত্রতা অর্জন করা যায়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349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2292823" y="177421"/>
            <a:ext cx="7683689" cy="1378424"/>
          </a:xfrm>
          <a:prstGeom prst="wedgeRoundRectCallo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“তাহারাত”এর পারিভাষিক অর্থ </a:t>
            </a:r>
            <a:endParaRPr lang="en-US" sz="4400" dirty="0"/>
          </a:p>
        </p:txBody>
      </p:sp>
      <p:sp>
        <p:nvSpPr>
          <p:cNvPr id="4" name="Horizontal Scroll 3"/>
          <p:cNvSpPr/>
          <p:nvPr/>
        </p:nvSpPr>
        <p:spPr>
          <a:xfrm>
            <a:off x="777921" y="1610436"/>
            <a:ext cx="10713492" cy="5227093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r>
              <a:rPr lang="bn-IN" sz="3600" dirty="0" smtClean="0">
                <a:solidFill>
                  <a:srgbClr val="00B0F0"/>
                </a:solidFill>
              </a:rPr>
              <a:t>ফতহুল মুলহিম গ্রন্থকারের মতে </a:t>
            </a:r>
          </a:p>
          <a:p>
            <a:pPr algn="ctr"/>
            <a:r>
              <a:rPr lang="bn-IN" sz="3600" dirty="0" smtClean="0"/>
              <a:t>অপবিত্রতা ও কদর্যতা থেকে শরীর,কাপড় এবং স্থান পরিচ্ছন্ন করাকে “তাহারাত” বলে ।</a:t>
            </a:r>
          </a:p>
          <a:p>
            <a:pPr algn="ctr"/>
            <a:r>
              <a:rPr lang="bn-IN" sz="3600" dirty="0" smtClean="0">
                <a:solidFill>
                  <a:srgbClr val="FFFF00"/>
                </a:solidFill>
              </a:rPr>
              <a:t>ফিকাহবিদদের মতে</a:t>
            </a:r>
          </a:p>
          <a:p>
            <a:pPr algn="ctr"/>
            <a:r>
              <a:rPr lang="bn-IN" sz="3600" dirty="0" smtClean="0"/>
              <a:t>শরিয়ত বর্ণিত পন্থায় অপবিত্রতা দূর করাকে “তাহারাত” বলে ।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62816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ctagon 1"/>
          <p:cNvSpPr/>
          <p:nvPr/>
        </p:nvSpPr>
        <p:spPr>
          <a:xfrm>
            <a:off x="2906973" y="191069"/>
            <a:ext cx="6277970" cy="1337480"/>
          </a:xfrm>
          <a:prstGeom prst="oc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solidFill>
                  <a:srgbClr val="002060"/>
                </a:solidFill>
              </a:rPr>
              <a:t>অযুর ফরজ সমূহ 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Can 2"/>
          <p:cNvSpPr/>
          <p:nvPr/>
        </p:nvSpPr>
        <p:spPr>
          <a:xfrm>
            <a:off x="259307" y="1678676"/>
            <a:ext cx="2156347" cy="43672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০১-</a:t>
            </a:r>
          </a:p>
          <a:p>
            <a:pPr algn="ctr"/>
            <a:r>
              <a:rPr lang="bn-IN" sz="4400" dirty="0" smtClean="0"/>
              <a:t>সমস্ত মূখমণ্ডল ধৌত করা  </a:t>
            </a:r>
            <a:endParaRPr lang="en-US" sz="4400" dirty="0"/>
          </a:p>
        </p:txBody>
      </p:sp>
      <p:sp>
        <p:nvSpPr>
          <p:cNvPr id="4" name="Can 3"/>
          <p:cNvSpPr/>
          <p:nvPr/>
        </p:nvSpPr>
        <p:spPr>
          <a:xfrm>
            <a:off x="3029802" y="1678676"/>
            <a:ext cx="2224585" cy="43672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০২-</a:t>
            </a:r>
          </a:p>
          <a:p>
            <a:pPr algn="ctr"/>
            <a:r>
              <a:rPr lang="bn-IN" sz="4000" dirty="0" smtClean="0"/>
              <a:t>উভয় হাত কুনইসহ ধৌত করা </a:t>
            </a:r>
            <a:endParaRPr lang="en-US" sz="4000" dirty="0"/>
          </a:p>
        </p:txBody>
      </p:sp>
      <p:sp>
        <p:nvSpPr>
          <p:cNvPr id="5" name="Can 4"/>
          <p:cNvSpPr/>
          <p:nvPr/>
        </p:nvSpPr>
        <p:spPr>
          <a:xfrm>
            <a:off x="6045958" y="1678676"/>
            <a:ext cx="2292824" cy="43672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০৩-</a:t>
            </a:r>
          </a:p>
          <a:p>
            <a:pPr algn="ctr"/>
            <a:r>
              <a:rPr lang="bn-IN" sz="4000" dirty="0" smtClean="0"/>
              <a:t>উভয় পা গোড়ালিসহ </a:t>
            </a:r>
          </a:p>
          <a:p>
            <a:pPr algn="ctr"/>
            <a:r>
              <a:rPr lang="bn-IN" sz="4000" dirty="0" smtClean="0"/>
              <a:t>ধৌত করা </a:t>
            </a:r>
            <a:endParaRPr lang="en-US" sz="4000" dirty="0"/>
          </a:p>
        </p:txBody>
      </p:sp>
      <p:sp>
        <p:nvSpPr>
          <p:cNvPr id="6" name="Can 5"/>
          <p:cNvSpPr/>
          <p:nvPr/>
        </p:nvSpPr>
        <p:spPr>
          <a:xfrm>
            <a:off x="8952932" y="1678676"/>
            <a:ext cx="2333766" cy="436728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০৪-</a:t>
            </a:r>
          </a:p>
          <a:p>
            <a:pPr algn="ctr"/>
            <a:r>
              <a:rPr lang="bn-IN" sz="4000" dirty="0" smtClean="0"/>
              <a:t>মাথা মাসেহ করা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42420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/>
        </p:nvSpPr>
        <p:spPr>
          <a:xfrm>
            <a:off x="3780428" y="163773"/>
            <a:ext cx="5090616" cy="1064525"/>
          </a:xfrm>
          <a:prstGeom prst="round2Same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solidFill>
                  <a:schemeClr val="tx1"/>
                </a:solidFill>
              </a:rPr>
              <a:t>অযুর সুন্নত সমূহ 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968990" y="1351128"/>
            <a:ext cx="10713493" cy="5404513"/>
          </a:xfrm>
          <a:prstGeom prst="vertic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১-বিস্মিল্লাহ বলা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২-দুইহাত কব্জি পর্যন্ত ধৌত করা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৩-মিসওয়াক করা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৪-কুলি করা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৫-নাকে পানি দেয়া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৬-কান মাসেহ করা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৭-আঙ্গুল খিলাল করা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৮-দাড়ি খিলাল করা</a:t>
            </a:r>
          </a:p>
          <a:p>
            <a:pPr algn="ctr"/>
            <a:r>
              <a:rPr lang="bn-IN" sz="3200" dirty="0" smtClean="0">
                <a:solidFill>
                  <a:srgbClr val="FFFF00"/>
                </a:solidFill>
              </a:rPr>
              <a:t>৯-প্রত্যেক অঙ্গ তিনবার ধৌত করা </a:t>
            </a:r>
          </a:p>
        </p:txBody>
      </p:sp>
    </p:spTree>
    <p:extLst>
      <p:ext uri="{BB962C8B-B14F-4D97-AF65-F5344CB8AC3E}">
        <p14:creationId xmlns:p14="http://schemas.microsoft.com/office/powerpoint/2010/main" val="39541423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1405719" y="723332"/>
            <a:ext cx="9758150" cy="5390865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/>
              <a:t>খোদা হাফেজ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09612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146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IMDADUL HAQUE</dc:creator>
  <cp:lastModifiedBy>IMDADUL HAQUE</cp:lastModifiedBy>
  <cp:revision>16</cp:revision>
  <dcterms:created xsi:type="dcterms:W3CDTF">2020-07-04T15:15:59Z</dcterms:created>
  <dcterms:modified xsi:type="dcterms:W3CDTF">2020-07-04T17:52:13Z</dcterms:modified>
</cp:coreProperties>
</file>