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75" r:id="rId3"/>
    <p:sldId id="276" r:id="rId4"/>
    <p:sldId id="277" r:id="rId5"/>
    <p:sldId id="258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60" r:id="rId16"/>
    <p:sldId id="261" r:id="rId17"/>
    <p:sldId id="262" r:id="rId18"/>
    <p:sldId id="287" r:id="rId19"/>
    <p:sldId id="306" r:id="rId20"/>
    <p:sldId id="313" r:id="rId21"/>
    <p:sldId id="263" r:id="rId22"/>
    <p:sldId id="264" r:id="rId23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CEF5A-5696-4D42-B412-ACE157215013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5E79E-7ED8-448F-A22B-7E12B480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91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A9556-0212-4E0C-ACA7-F4A57F36E4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3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FCB57A-26BF-4E47-AB0F-EBCEBE6EC7F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C3DE206-8023-4F5C-B1E5-F749371D9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0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FCB57A-26BF-4E47-AB0F-EBCEBE6EC7F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C3DE206-8023-4F5C-B1E5-F749371D9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9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FCB57A-26BF-4E47-AB0F-EBCEBE6EC7F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C3DE206-8023-4F5C-B1E5-F749371D9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7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FCB57A-26BF-4E47-AB0F-EBCEBE6EC7F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C3DE206-8023-4F5C-B1E5-F749371D9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9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FCB57A-26BF-4E47-AB0F-EBCEBE6EC7F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C3DE206-8023-4F5C-B1E5-F749371D9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1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FCB57A-26BF-4E47-AB0F-EBCEBE6EC7F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C3DE206-8023-4F5C-B1E5-F749371D9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FCB57A-26BF-4E47-AB0F-EBCEBE6EC7F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C3DE206-8023-4F5C-B1E5-F749371D9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9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FCB57A-26BF-4E47-AB0F-EBCEBE6EC7F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C3DE206-8023-4F5C-B1E5-F749371D9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3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FCB57A-26BF-4E47-AB0F-EBCEBE6EC7F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C3DE206-8023-4F5C-B1E5-F749371D9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4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FCB57A-26BF-4E47-AB0F-EBCEBE6EC7F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C3DE206-8023-4F5C-B1E5-F749371D9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FCB57A-26BF-4E47-AB0F-EBCEBE6EC7F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C3DE206-8023-4F5C-B1E5-F749371D9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6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7BD3D01C-C470-4700-B206-6F5B3E94FBD1}"/>
              </a:ext>
            </a:extLst>
          </p:cNvPr>
          <p:cNvSpPr/>
          <p:nvPr userDrawn="1"/>
        </p:nvSpPr>
        <p:spPr>
          <a:xfrm>
            <a:off x="0" y="-81108"/>
            <a:ext cx="11430000" cy="6939107"/>
          </a:xfrm>
          <a:prstGeom prst="frame">
            <a:avLst>
              <a:gd name="adj1" fmla="val 2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7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557FFC-B9B8-48BD-B4C2-EFE05E78B4F1}"/>
              </a:ext>
            </a:extLst>
          </p:cNvPr>
          <p:cNvSpPr/>
          <p:nvPr/>
        </p:nvSpPr>
        <p:spPr>
          <a:xfrm>
            <a:off x="2036619" y="141146"/>
            <a:ext cx="69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6201A5-EE83-4B77-87FB-C680F494B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8" y="1272294"/>
            <a:ext cx="6996543" cy="4707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477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2064" y="414859"/>
            <a:ext cx="101258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তারাও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প্রয়োজনমতো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কাজটুকু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সেরে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88" y="1655584"/>
            <a:ext cx="4634423" cy="4634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801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2064" y="414859"/>
            <a:ext cx="101258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ফোনও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5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5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24" y="1783687"/>
            <a:ext cx="6057551" cy="4248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5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2064" y="414859"/>
            <a:ext cx="101258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5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7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5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এসএমএস</a:t>
            </a:r>
            <a:r>
              <a:rPr lang="en-US" sz="37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05" y="1728026"/>
            <a:ext cx="5311788" cy="4290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1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2064" y="414859"/>
            <a:ext cx="1012587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টাকাও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787" y="1380156"/>
            <a:ext cx="4290291" cy="4290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804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2064" y="414859"/>
            <a:ext cx="101258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7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06" y="1728026"/>
            <a:ext cx="5669987" cy="4290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3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4F7124-6D06-4C11-BE31-15DAABA9C4E6}"/>
              </a:ext>
            </a:extLst>
          </p:cNvPr>
          <p:cNvSpPr txBox="1"/>
          <p:nvPr/>
        </p:nvSpPr>
        <p:spPr>
          <a:xfrm>
            <a:off x="4665268" y="304054"/>
            <a:ext cx="2393508" cy="70788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ষকের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3B2369-DCBF-48EF-89B8-DE304408F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46" y="1619176"/>
            <a:ext cx="2687552" cy="4042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38DEE4-7C86-401C-8229-58DED5729A82}"/>
              </a:ext>
            </a:extLst>
          </p:cNvPr>
          <p:cNvSpPr txBox="1"/>
          <p:nvPr/>
        </p:nvSpPr>
        <p:spPr>
          <a:xfrm>
            <a:off x="2601191" y="5846060"/>
            <a:ext cx="7138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াঠ্যবইয়ের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৪০ প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ষ্ঠা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8963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88E921-EF28-4C9A-8BF2-FE8C812C58DF}"/>
              </a:ext>
            </a:extLst>
          </p:cNvPr>
          <p:cNvSpPr txBox="1"/>
          <p:nvPr/>
        </p:nvSpPr>
        <p:spPr>
          <a:xfrm>
            <a:off x="3670374" y="309043"/>
            <a:ext cx="4089251" cy="707886"/>
          </a:xfrm>
          <a:prstGeom prst="rect">
            <a:avLst/>
          </a:prstGeom>
          <a:noFill/>
          <a:ln w="38100">
            <a:solidFill>
              <a:srgbClr val="44546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ষার্থীদের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একাকী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F4779C-568A-4863-A71C-696BF208F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6" y="1720587"/>
            <a:ext cx="2483770" cy="4042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54655B-8DAB-4EF8-9D7C-27705BC6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16" y="1537720"/>
            <a:ext cx="7135998" cy="4657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185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AFA494-3DC3-4BD5-8652-43F85BA42C77}"/>
              </a:ext>
            </a:extLst>
          </p:cNvPr>
          <p:cNvSpPr/>
          <p:nvPr/>
        </p:nvSpPr>
        <p:spPr>
          <a:xfrm>
            <a:off x="2289934" y="762000"/>
            <a:ext cx="7558916" cy="1064095"/>
          </a:xfrm>
          <a:prstGeom prst="rect">
            <a:avLst/>
          </a:prstGeom>
          <a:solidFill>
            <a:srgbClr val="F496CB"/>
          </a:solidFill>
          <a:ln w="19050" cap="rnd" cmpd="sng" algn="ctr">
            <a:solidFill>
              <a:srgbClr val="F496C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শিক্ষার্থীর সরব পাঠ।  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10F462-0336-4EC1-888D-CC0B0F1846E2}"/>
              </a:ext>
            </a:extLst>
          </p:cNvPr>
          <p:cNvSpPr/>
          <p:nvPr/>
        </p:nvSpPr>
        <p:spPr>
          <a:xfrm>
            <a:off x="2289934" y="2819401"/>
            <a:ext cx="7558916" cy="1080850"/>
          </a:xfrm>
          <a:prstGeom prst="rect">
            <a:avLst/>
          </a:prstGeom>
          <a:solidFill>
            <a:srgbClr val="D9EDB1"/>
          </a:solidFill>
          <a:ln w="19050" cap="rnd" cmpd="sng" algn="ctr">
            <a:solidFill>
              <a:srgbClr val="F496C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পাঠের মুলভাব আলোচনা 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52F74E-9FA7-41DA-87B3-CA2056F9398B}"/>
              </a:ext>
            </a:extLst>
          </p:cNvPr>
          <p:cNvSpPr/>
          <p:nvPr/>
        </p:nvSpPr>
        <p:spPr>
          <a:xfrm>
            <a:off x="2308984" y="5010150"/>
            <a:ext cx="7558916" cy="1064095"/>
          </a:xfrm>
          <a:prstGeom prst="rect">
            <a:avLst/>
          </a:prstGeom>
          <a:solidFill>
            <a:srgbClr val="F496CB"/>
          </a:solidFill>
          <a:ln w="19050" cap="rnd" cmpd="sng" algn="ctr">
            <a:solidFill>
              <a:srgbClr val="F496C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শিক্ষার্থীর নিরব পাঠ।  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0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00618" y="409975"/>
            <a:ext cx="6578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IN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7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666947" y="1661097"/>
            <a:ext cx="2049946" cy="57435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7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66948" y="3055667"/>
            <a:ext cx="2049946" cy="57435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7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43142" y="4250853"/>
            <a:ext cx="2049946" cy="57435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endParaRPr lang="en-US" sz="37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66948" y="5408029"/>
            <a:ext cx="2049946" cy="57435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এসএমএস</a:t>
            </a:r>
            <a:endParaRPr lang="en-US" sz="37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Flowchart: Card 15"/>
          <p:cNvSpPr/>
          <p:nvPr/>
        </p:nvSpPr>
        <p:spPr>
          <a:xfrm>
            <a:off x="3791198" y="1369788"/>
            <a:ext cx="4987708" cy="1078976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37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37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কম্পিউটারগুলোকে</a:t>
            </a:r>
            <a:r>
              <a:rPr lang="en-US" sz="337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37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সংযোগকারী</a:t>
            </a:r>
            <a:r>
              <a:rPr lang="en-US" sz="337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37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37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Flowchart: Card 16"/>
          <p:cNvSpPr/>
          <p:nvPr/>
        </p:nvSpPr>
        <p:spPr>
          <a:xfrm>
            <a:off x="3791198" y="3055668"/>
            <a:ext cx="5093805" cy="560245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375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375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Card 17"/>
          <p:cNvSpPr/>
          <p:nvPr/>
        </p:nvSpPr>
        <p:spPr>
          <a:xfrm>
            <a:off x="3886100" y="4264966"/>
            <a:ext cx="5093805" cy="560245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কিনার</a:t>
            </a:r>
            <a:endParaRPr lang="en-US" sz="412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Card 18"/>
          <p:cNvSpPr/>
          <p:nvPr/>
        </p:nvSpPr>
        <p:spPr>
          <a:xfrm>
            <a:off x="3909907" y="5422143"/>
            <a:ext cx="5093805" cy="560245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ক্ষুদেবার্তা</a:t>
            </a:r>
            <a:endParaRPr lang="en-US" sz="3375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044192" y="380824"/>
            <a:ext cx="1582304" cy="9579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625" dirty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56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2769" y="467385"/>
            <a:ext cx="1812628" cy="9579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625" dirty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56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3296" y="357568"/>
            <a:ext cx="6392998" cy="967592"/>
            <a:chOff x="2680849" y="152806"/>
            <a:chExt cx="6819198" cy="1032098"/>
          </a:xfrm>
        </p:grpSpPr>
        <p:sp>
          <p:nvSpPr>
            <p:cNvPr id="2" name="TextBox 1"/>
            <p:cNvSpPr txBox="1"/>
            <p:nvPr/>
          </p:nvSpPr>
          <p:spPr>
            <a:xfrm>
              <a:off x="4574847" y="298508"/>
              <a:ext cx="2835834" cy="8863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দলগতকাজ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564637" y="152806"/>
              <a:ext cx="1935410" cy="400362"/>
              <a:chOff x="7564637" y="152806"/>
              <a:chExt cx="1935410" cy="400362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7564637" y="177612"/>
                <a:ext cx="501445" cy="375556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88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8330010" y="152806"/>
                <a:ext cx="1170037" cy="385384"/>
                <a:chOff x="8330010" y="152806"/>
                <a:chExt cx="1170037" cy="385384"/>
              </a:xfrm>
            </p:grpSpPr>
            <p:sp>
              <p:nvSpPr>
                <p:cNvPr id="50" name="TextBox 49"/>
                <p:cNvSpPr txBox="1"/>
                <p:nvPr/>
              </p:nvSpPr>
              <p:spPr>
                <a:xfrm>
                  <a:off x="8330010" y="162634"/>
                  <a:ext cx="501445" cy="375556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sz="1688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8998602" y="152806"/>
                  <a:ext cx="501445" cy="375556"/>
                </a:xfrm>
                <a:prstGeom prst="rect">
                  <a:avLst/>
                </a:prstGeom>
                <a:solidFill>
                  <a:srgbClr val="C00000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sz="1688" dirty="0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2680849" y="167778"/>
              <a:ext cx="1724912" cy="388243"/>
              <a:chOff x="2680849" y="167778"/>
              <a:chExt cx="1724912" cy="388243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3292582" y="180465"/>
                <a:ext cx="501445" cy="375556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88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904316" y="177612"/>
                <a:ext cx="501445" cy="37555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88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680849" y="167778"/>
                <a:ext cx="501445" cy="37555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88" dirty="0"/>
              </a:p>
            </p:txBody>
          </p:sp>
        </p:grpSp>
      </p:grpSp>
      <p:cxnSp>
        <p:nvCxnSpPr>
          <p:cNvPr id="11" name="Straight Connector 10"/>
          <p:cNvCxnSpPr>
            <a:stCxn id="2" idx="2"/>
          </p:cNvCxnSpPr>
          <p:nvPr/>
        </p:nvCxnSpPr>
        <p:spPr>
          <a:xfrm>
            <a:off x="5618216" y="1325160"/>
            <a:ext cx="25346" cy="53185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9328" y="1761122"/>
            <a:ext cx="5005831" cy="7848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250" b="1" dirty="0">
                <a:latin typeface="NikoshBAN" panose="02000000000000000000" pitchFamily="2" charset="0"/>
                <a:cs typeface="NikoshBAN" panose="02000000000000000000" pitchFamily="2" charset="0"/>
              </a:rPr>
              <a:t>ঘরের ভিতর শব্দগুলো খালি জায়গায় বসিয়ে বাক্য তৈরি কর</a:t>
            </a:r>
            <a:endParaRPr lang="en-US" sz="22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328" y="2659900"/>
            <a:ext cx="5157907" cy="66941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গবেষক	 অ্যানটেনা	     রুপান্তরিত      এস,এম,এস      উদ্ভাবন    সমম্বয়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0043" y="3484328"/>
            <a:ext cx="5463519" cy="4385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250" dirty="0">
                <a:latin typeface="NikoshBAN" panose="02000000000000000000" pitchFamily="2" charset="0"/>
                <a:cs typeface="NikoshBAN" panose="02000000000000000000" pitchFamily="2" charset="0"/>
              </a:rPr>
              <a:t>১। রেডিও এবং মোবাইল ফোনের    --------------    আছে। </a:t>
            </a:r>
            <a:endParaRPr lang="en-US" sz="22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74449" y="3279405"/>
            <a:ext cx="1512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অ্যানটেনা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0712" y="4505445"/>
            <a:ext cx="5437505" cy="4385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250" dirty="0">
                <a:latin typeface="NikoshBAN" panose="02000000000000000000" pitchFamily="2" charset="0"/>
                <a:cs typeface="NikoshBAN" panose="02000000000000000000" pitchFamily="2" charset="0"/>
              </a:rPr>
              <a:t>২। বাড়ি পৌছে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bn-IN" sz="2250" dirty="0">
                <a:latin typeface="NikoshBAN" panose="02000000000000000000" pitchFamily="2" charset="0"/>
                <a:cs typeface="NikoshBAN" panose="02000000000000000000" pitchFamily="2" charset="0"/>
              </a:rPr>
              <a:t> ---------  পাঠাতে ভুলবেন না যেন। </a:t>
            </a:r>
            <a:endParaRPr lang="en-US" sz="22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81527" y="4231331"/>
            <a:ext cx="1578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এস,এম,এস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0043" y="5596622"/>
            <a:ext cx="5381737" cy="38087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1875" dirty="0">
                <a:latin typeface="NikoshBAN" panose="02000000000000000000" pitchFamily="2" charset="0"/>
                <a:cs typeface="NikoshBAN" panose="02000000000000000000" pitchFamily="2" charset="0"/>
              </a:rPr>
              <a:t>৩। তোমাদের সবাইকে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1875" dirty="0">
                <a:latin typeface="NikoshBAN" panose="02000000000000000000" pitchFamily="2" charset="0"/>
                <a:cs typeface="NikoshBAN" panose="02000000000000000000" pitchFamily="2" charset="0"/>
              </a:rPr>
              <a:t> ফোনে কাজের ---------  করতে হবে। </a:t>
            </a:r>
            <a:endParaRPr lang="en-US" sz="18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60296" y="5273729"/>
            <a:ext cx="120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সমম্বয়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34295" y="1588597"/>
            <a:ext cx="5240157" cy="49629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625" dirty="0">
                <a:latin typeface="NikoshBAN" panose="02000000000000000000" pitchFamily="2" charset="0"/>
                <a:cs typeface="NikoshBAN" panose="02000000000000000000" pitchFamily="2" charset="0"/>
              </a:rPr>
              <a:t>ডান দিকের সাথে বাম দিকের শব্দের সাজাই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1229631" y="1553661"/>
            <a:ext cx="0" cy="48267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34295" y="1588597"/>
            <a:ext cx="0" cy="48267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34295" y="6380415"/>
            <a:ext cx="5205528" cy="330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781148" y="2165136"/>
            <a:ext cx="22304" cy="416542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55203" y="2577007"/>
            <a:ext cx="137755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মুহুর্তের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5203" y="3851002"/>
            <a:ext cx="144626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38935" y="5124997"/>
            <a:ext cx="1323017" cy="369332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726217" y="2613727"/>
            <a:ext cx="1382433" cy="369332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793047" y="5135734"/>
            <a:ext cx="130693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তরঙ্গ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774132" y="3841802"/>
            <a:ext cx="135330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60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046 L 0.24166 0.1895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-0.00741 L 0.21549 0.1699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0.18373 -0.4041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0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5" grpId="0" animBg="1"/>
      <p:bldP spid="26" grpId="0" animBg="1"/>
      <p:bldP spid="27" grpId="0" animBg="1"/>
      <p:bldP spid="28" grpId="0"/>
      <p:bldP spid="29" grpId="0" animBg="1"/>
      <p:bldP spid="32" grpId="0"/>
      <p:bldP spid="33" grpId="0" animBg="1"/>
      <p:bldP spid="34" grpId="0"/>
      <p:bldP spid="35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6B8E34-86F4-44A0-908A-43636859F024}"/>
              </a:ext>
            </a:extLst>
          </p:cNvPr>
          <p:cNvSpPr/>
          <p:nvPr/>
        </p:nvSpPr>
        <p:spPr>
          <a:xfrm>
            <a:off x="4710558" y="265745"/>
            <a:ext cx="2008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27A05E-B6B6-4320-B97D-99EE3B134046}"/>
              </a:ext>
            </a:extLst>
          </p:cNvPr>
          <p:cNvSpPr/>
          <p:nvPr/>
        </p:nvSpPr>
        <p:spPr>
          <a:xfrm>
            <a:off x="637080" y="4191955"/>
            <a:ext cx="47243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ফেরদৌসী আক্তার</a:t>
            </a:r>
          </a:p>
          <a:p>
            <a:pPr lvl="0" defTabSz="914400"/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lvl="0" defTabSz="914400"/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 খান কান্দি সরঃপ্রাঃবি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lvl="0" defTabSz="914400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শিবচর,মাদারীপুর।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E8F4A-7182-420F-93FC-7906FA05DF83}"/>
              </a:ext>
            </a:extLst>
          </p:cNvPr>
          <p:cNvSpPr/>
          <p:nvPr/>
        </p:nvSpPr>
        <p:spPr>
          <a:xfrm>
            <a:off x="7776534" y="4538319"/>
            <a:ext cx="34179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চ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defTabSz="914400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5ABFD-1025-481A-B5B3-E18D10D46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5" y="1189075"/>
            <a:ext cx="2640814" cy="2905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7B2A14-E109-4A24-A483-1D61DA89C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91" y="1189075"/>
            <a:ext cx="2640814" cy="3002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B89420-C5E6-44BC-A694-0C3CB070D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61" y="1195275"/>
            <a:ext cx="1136068" cy="41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56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50994" y="1398166"/>
            <a:ext cx="3152467" cy="669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 উত্তরের মাধ্যমে</a:t>
            </a:r>
            <a:endParaRPr lang="en-US" sz="3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7403" y="3299468"/>
            <a:ext cx="4313905" cy="5539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ফোনের দুটি ব্যবহার বল।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6282" y="3307551"/>
            <a:ext cx="5151565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22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১। কথা বলা যায়। ২। ছবি দেখা যায়।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Action Button: End 21">
            <a:hlinkClick r:id="" action="ppaction://hlinkshowjump?jump=lastslide" highlightClick="1"/>
          </p:cNvPr>
          <p:cNvSpPr/>
          <p:nvPr/>
        </p:nvSpPr>
        <p:spPr>
          <a:xfrm>
            <a:off x="276532" y="3299467"/>
            <a:ext cx="718984" cy="553997"/>
          </a:xfrm>
          <a:prstGeom prst="actionButtonE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49" name="TextBox 48"/>
          <p:cNvSpPr txBox="1"/>
          <p:nvPr/>
        </p:nvSpPr>
        <p:spPr>
          <a:xfrm>
            <a:off x="1139688" y="4722186"/>
            <a:ext cx="4544344" cy="49629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625" dirty="0">
                <a:latin typeface="NikoshBAN" panose="02000000000000000000" pitchFamily="2" charset="0"/>
                <a:cs typeface="NikoshBAN" panose="02000000000000000000" pitchFamily="2" charset="0"/>
              </a:rPr>
              <a:t>এস এম এস পাঠানো যায় কিসের মাধ্যমে ?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Action Button: End 49">
            <a:hlinkClick r:id="" action="ppaction://hlinkshowjump?jump=lastslide" highlightClick="1"/>
          </p:cNvPr>
          <p:cNvSpPr/>
          <p:nvPr/>
        </p:nvSpPr>
        <p:spPr>
          <a:xfrm>
            <a:off x="294971" y="4722186"/>
            <a:ext cx="718984" cy="496290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1" name="TextBox 50"/>
          <p:cNvSpPr txBox="1"/>
          <p:nvPr/>
        </p:nvSpPr>
        <p:spPr>
          <a:xfrm>
            <a:off x="6146804" y="4722186"/>
            <a:ext cx="453052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22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ফোনের মাধ্যমে। </a:t>
            </a:r>
            <a:endParaRPr lang="en-US" sz="22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11459" y="5831572"/>
            <a:ext cx="4600802" cy="4385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250" dirty="0">
                <a:latin typeface="NikoshBAN" panose="02000000000000000000" pitchFamily="2" charset="0"/>
                <a:cs typeface="NikoshBAN" panose="02000000000000000000" pitchFamily="2" charset="0"/>
              </a:rPr>
              <a:t>বিদেশে তোমার বাবার কাছে ছবি কিভাবে পাঠাবে?</a:t>
            </a:r>
            <a:endParaRPr lang="en-US" sz="22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Action Button: End 53">
            <a:hlinkClick r:id="" action="ppaction://hlinkshowjump?jump=lastslide" highlightClick="1"/>
          </p:cNvPr>
          <p:cNvSpPr/>
          <p:nvPr/>
        </p:nvSpPr>
        <p:spPr>
          <a:xfrm>
            <a:off x="276532" y="5773864"/>
            <a:ext cx="718984" cy="43858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5" name="TextBox 54"/>
          <p:cNvSpPr txBox="1"/>
          <p:nvPr/>
        </p:nvSpPr>
        <p:spPr>
          <a:xfrm>
            <a:off x="6127227" y="5773864"/>
            <a:ext cx="453052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22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মাধ্যমে।</a:t>
            </a:r>
            <a:endParaRPr lang="en-US" sz="22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140413-3A30-4A8D-ADEE-FCB482558D64}"/>
              </a:ext>
            </a:extLst>
          </p:cNvPr>
          <p:cNvSpPr txBox="1"/>
          <p:nvPr/>
        </p:nvSpPr>
        <p:spPr>
          <a:xfrm>
            <a:off x="4260049" y="306822"/>
            <a:ext cx="31524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2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0C0777-08F0-44D8-B7D6-1CF044DD389B}"/>
              </a:ext>
            </a:extLst>
          </p:cNvPr>
          <p:cNvSpPr txBox="1"/>
          <p:nvPr/>
        </p:nvSpPr>
        <p:spPr>
          <a:xfrm>
            <a:off x="4223905" y="54834"/>
            <a:ext cx="3536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বাড়ির কাজ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 descr="http://nswawards.architecture.com.au/wp-content/gallery/2013-residential-architecture-new-house-entries/2013029293_0_maccormicksimonianarchitectsmaccormickassociatesarchitects_bantrybayhouse_huwlambert.jpg">
            <a:extLst>
              <a:ext uri="{FF2B5EF4-FFF2-40B4-BE49-F238E27FC236}">
                <a16:creationId xmlns:a16="http://schemas.microsoft.com/office/drawing/2014/main" id="{1588B4A2-2F68-4FB9-A87F-8CAA466E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35" y="968891"/>
            <a:ext cx="6748530" cy="4486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C207FB-AF12-4DB4-BC29-E6CA27B6C3AB}"/>
              </a:ext>
            </a:extLst>
          </p:cNvPr>
          <p:cNvSpPr txBox="1"/>
          <p:nvPr/>
        </p:nvSpPr>
        <p:spPr>
          <a:xfrm>
            <a:off x="1925781" y="5679781"/>
            <a:ext cx="8785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rtl="0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লিখে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115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28AB43-540C-4439-89DB-A692638FCFDF}"/>
              </a:ext>
            </a:extLst>
          </p:cNvPr>
          <p:cNvSpPr txBox="1"/>
          <p:nvPr/>
        </p:nvSpPr>
        <p:spPr>
          <a:xfrm>
            <a:off x="4216977" y="221020"/>
            <a:ext cx="2996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548D7-6221-4523-B9B7-B05EBE323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62" y="1588584"/>
            <a:ext cx="6622473" cy="4244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50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25855" y="274977"/>
            <a:ext cx="6578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3994" y="5548584"/>
            <a:ext cx="454033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3BCF06-0948-4941-B490-7009D96029DA}"/>
              </a:ext>
            </a:extLst>
          </p:cNvPr>
          <p:cNvSpPr txBox="1"/>
          <p:nvPr/>
        </p:nvSpPr>
        <p:spPr>
          <a:xfrm>
            <a:off x="3839466" y="5582365"/>
            <a:ext cx="440114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06E1F6-D9DE-48A9-AFC9-9426A3010193}"/>
              </a:ext>
            </a:extLst>
          </p:cNvPr>
          <p:cNvSpPr txBox="1"/>
          <p:nvPr/>
        </p:nvSpPr>
        <p:spPr>
          <a:xfrm>
            <a:off x="3507256" y="5537254"/>
            <a:ext cx="506556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1FDD0-CB23-4925-B507-13523192BBB7}"/>
              </a:ext>
            </a:extLst>
          </p:cNvPr>
          <p:cNvSpPr txBox="1"/>
          <p:nvPr/>
        </p:nvSpPr>
        <p:spPr>
          <a:xfrm>
            <a:off x="3659824" y="5528888"/>
            <a:ext cx="488803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2E993B-7952-47D0-876A-2AB166555581}"/>
              </a:ext>
            </a:extLst>
          </p:cNvPr>
          <p:cNvSpPr txBox="1"/>
          <p:nvPr/>
        </p:nvSpPr>
        <p:spPr>
          <a:xfrm>
            <a:off x="4172573" y="5545779"/>
            <a:ext cx="373492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3" name="YouCut_20200113_182214574">
            <a:hlinkClick r:id="" action="ppaction://media"/>
            <a:extLst>
              <a:ext uri="{FF2B5EF4-FFF2-40B4-BE49-F238E27FC236}">
                <a16:creationId xmlns:a16="http://schemas.microsoft.com/office/drawing/2014/main" id="{498FC612-94FE-4224-8F24-CDF0C31C66D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5180" y="1258669"/>
            <a:ext cx="7579639" cy="4270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20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9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817321-89C1-4038-9BB6-830748D22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947" y="2085109"/>
            <a:ext cx="5075929" cy="4153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19C3A5-D1A7-4B68-AD5A-DD5628C21AD5}"/>
              </a:ext>
            </a:extLst>
          </p:cNvPr>
          <p:cNvSpPr/>
          <p:nvPr/>
        </p:nvSpPr>
        <p:spPr>
          <a:xfrm>
            <a:off x="2934890" y="117902"/>
            <a:ext cx="4839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bn-BD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bn-BD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1CDB47-9193-44F8-8EF7-8205BE05824D}"/>
              </a:ext>
            </a:extLst>
          </p:cNvPr>
          <p:cNvSpPr/>
          <p:nvPr/>
        </p:nvSpPr>
        <p:spPr>
          <a:xfrm>
            <a:off x="980423" y="1211621"/>
            <a:ext cx="2659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4855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68FA99-7DF5-4828-8990-A65CCD4830E3}"/>
              </a:ext>
            </a:extLst>
          </p:cNvPr>
          <p:cNvSpPr/>
          <p:nvPr/>
        </p:nvSpPr>
        <p:spPr>
          <a:xfrm>
            <a:off x="4653652" y="259517"/>
            <a:ext cx="21226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3D74FA-BF3B-4333-A2E7-B9244C20F418}"/>
              </a:ext>
            </a:extLst>
          </p:cNvPr>
          <p:cNvSpPr/>
          <p:nvPr/>
        </p:nvSpPr>
        <p:spPr>
          <a:xfrm>
            <a:off x="722053" y="1360162"/>
            <a:ext cx="3945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DB510-4967-418B-9F13-14D360928931}"/>
              </a:ext>
            </a:extLst>
          </p:cNvPr>
          <p:cNvSpPr/>
          <p:nvPr/>
        </p:nvSpPr>
        <p:spPr>
          <a:xfrm>
            <a:off x="1371600" y="2325148"/>
            <a:ext cx="92686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bn-I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ঞ্জন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শব্দ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ুঝত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সহকারে তৈরী শব্দ স্পষ্ট ও শুদ্ধভাবে বলতে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১.৪.২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বণয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১.৪.৩ য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9640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2413" y="358647"/>
            <a:ext cx="101258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7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চেনে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েখেনি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093" y="1540167"/>
            <a:ext cx="6170715" cy="4431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64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2064" y="414859"/>
            <a:ext cx="1012587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42" y="1247140"/>
            <a:ext cx="6170715" cy="4825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0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2064" y="414859"/>
            <a:ext cx="101258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11" y="1783686"/>
            <a:ext cx="5854777" cy="4529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568" y="414859"/>
            <a:ext cx="1124486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কতকিছু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সবটা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অবশ্য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7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542" y="1655584"/>
            <a:ext cx="6170715" cy="4634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17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</TotalTime>
  <Words>458</Words>
  <Application>Microsoft Office PowerPoint</Application>
  <PresentationFormat>Custom</PresentationFormat>
  <Paragraphs>78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Razzak Khokon</dc:creator>
  <cp:lastModifiedBy>User</cp:lastModifiedBy>
  <cp:revision>47</cp:revision>
  <dcterms:created xsi:type="dcterms:W3CDTF">2020-06-27T11:43:03Z</dcterms:created>
  <dcterms:modified xsi:type="dcterms:W3CDTF">2020-07-05T19:51:14Z</dcterms:modified>
</cp:coreProperties>
</file>