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9173-6FFE-4E80-AC07-858EF367E6C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BD2F-A6E3-4654-991E-7B6CBC3C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1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9173-6FFE-4E80-AC07-858EF367E6C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BD2F-A6E3-4654-991E-7B6CBC3C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9173-6FFE-4E80-AC07-858EF367E6C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BD2F-A6E3-4654-991E-7B6CBC3C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1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9173-6FFE-4E80-AC07-858EF367E6C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BD2F-A6E3-4654-991E-7B6CBC3C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2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9173-6FFE-4E80-AC07-858EF367E6C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BD2F-A6E3-4654-991E-7B6CBC3C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3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9173-6FFE-4E80-AC07-858EF367E6C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BD2F-A6E3-4654-991E-7B6CBC3C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0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9173-6FFE-4E80-AC07-858EF367E6C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BD2F-A6E3-4654-991E-7B6CBC3C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1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9173-6FFE-4E80-AC07-858EF367E6C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BD2F-A6E3-4654-991E-7B6CBC3C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9173-6FFE-4E80-AC07-858EF367E6C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BD2F-A6E3-4654-991E-7B6CBC3C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2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9173-6FFE-4E80-AC07-858EF367E6C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BD2F-A6E3-4654-991E-7B6CBC3C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0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9173-6FFE-4E80-AC07-858EF367E6C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BD2F-A6E3-4654-991E-7B6CBC3C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0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69173-6FFE-4E80-AC07-858EF367E6CC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EBD2F-A6E3-4654-991E-7B6CBC3CA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0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82" y="1825625"/>
            <a:ext cx="6228640" cy="4671480"/>
          </a:xfrm>
        </p:spPr>
      </p:pic>
    </p:spTree>
    <p:extLst>
      <p:ext uri="{BB962C8B-B14F-4D97-AF65-F5344CB8AC3E}">
        <p14:creationId xmlns:p14="http://schemas.microsoft.com/office/powerpoint/2010/main" val="357780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781" y="676405"/>
            <a:ext cx="1143626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780" y="1869602"/>
            <a:ext cx="11336055" cy="4058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517699" y="1991638"/>
            <a:ext cx="0" cy="2918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517699" y="4910203"/>
            <a:ext cx="2993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44208" y="2605414"/>
            <a:ext cx="1703540" cy="1816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181578" y="2580362"/>
            <a:ext cx="1615858" cy="1766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47748" y="2342367"/>
            <a:ext cx="40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47748" y="3977200"/>
            <a:ext cx="40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413310" y="4199444"/>
            <a:ext cx="40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31474" y="2173452"/>
            <a:ext cx="40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517699" y="3977200"/>
            <a:ext cx="2041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85758" y="3858016"/>
            <a:ext cx="40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২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517699" y="3006247"/>
            <a:ext cx="1878904" cy="12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48182" y="2821581"/>
            <a:ext cx="40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৪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16659" y="1869602"/>
            <a:ext cx="40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23130" y="4765441"/>
            <a:ext cx="70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o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1311002" y="5066965"/>
            <a:ext cx="40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96028" y="3006247"/>
            <a:ext cx="643837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endParaRPr lang="en-US" sz="7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7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245" y="651353"/>
            <a:ext cx="1064712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246" y="2655518"/>
            <a:ext cx="10647122" cy="7848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sz="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হ্রাস-বৃদ্ধির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359" y="613775"/>
            <a:ext cx="11373633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26" y="1744945"/>
            <a:ext cx="6037545" cy="443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0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মাহমুদুল হাসান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পুম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এফ.ইউ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</a:p>
          <a:p>
            <a:pPr marL="0" indent="0" algn="ctr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গৌরীপুর, ময়মনসিংহ। </a:t>
            </a:r>
            <a:endParaRPr lang="en-AU" dirty="0"/>
          </a:p>
          <a:p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বিষয়-অর্থনীতি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 ২য়</a:t>
            </a:r>
          </a:p>
          <a:p>
            <a:pPr marL="0" indent="0" algn="ctr"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816" y="964504"/>
            <a:ext cx="9670094" cy="502293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71" y="1089764"/>
            <a:ext cx="4339224" cy="433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0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705623" y="350729"/>
            <a:ext cx="7202465" cy="4296427"/>
            <a:chOff x="1590806" y="1027134"/>
            <a:chExt cx="7202465" cy="4296427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34" name="Group 33"/>
            <p:cNvGrpSpPr/>
            <p:nvPr/>
          </p:nvGrpSpPr>
          <p:grpSpPr>
            <a:xfrm>
              <a:off x="1590806" y="1027134"/>
              <a:ext cx="7202465" cy="4296427"/>
              <a:chOff x="1590806" y="1027134"/>
              <a:chExt cx="7202465" cy="4296427"/>
            </a:xfrm>
            <a:grpFill/>
          </p:grpSpPr>
          <p:grpSp>
            <p:nvGrpSpPr>
              <p:cNvPr id="31" name="Group 30"/>
              <p:cNvGrpSpPr/>
              <p:nvPr/>
            </p:nvGrpSpPr>
            <p:grpSpPr>
              <a:xfrm>
                <a:off x="1590806" y="1027134"/>
                <a:ext cx="7202465" cy="4296427"/>
                <a:chOff x="1891430" y="1265129"/>
                <a:chExt cx="7202465" cy="4296427"/>
              </a:xfrm>
              <a:grpFill/>
            </p:grpSpPr>
            <p:sp>
              <p:nvSpPr>
                <p:cNvPr id="2" name="Oval 1"/>
                <p:cNvSpPr/>
                <p:nvPr/>
              </p:nvSpPr>
              <p:spPr>
                <a:xfrm>
                  <a:off x="1891430" y="3782860"/>
                  <a:ext cx="2743200" cy="1778696"/>
                </a:xfrm>
                <a:prstGeom prst="ellipse">
                  <a:avLst/>
                </a:prstGeom>
                <a:grp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/>
                    <a:t>চচ</a:t>
                  </a:r>
                  <a:endParaRPr lang="en-US" dirty="0"/>
                </a:p>
              </p:txBody>
            </p:sp>
            <p:sp>
              <p:nvSpPr>
                <p:cNvPr id="3" name="Oval 2"/>
                <p:cNvSpPr/>
                <p:nvPr/>
              </p:nvSpPr>
              <p:spPr>
                <a:xfrm>
                  <a:off x="6400798" y="3782860"/>
                  <a:ext cx="2693097" cy="1778696"/>
                </a:xfrm>
                <a:prstGeom prst="ellipse">
                  <a:avLst/>
                </a:prstGeom>
                <a:grp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" name="Straight Connector 4"/>
                <p:cNvCxnSpPr/>
                <p:nvPr/>
              </p:nvCxnSpPr>
              <p:spPr>
                <a:xfrm flipV="1">
                  <a:off x="1930358" y="1878904"/>
                  <a:ext cx="1321045" cy="2602851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3266611" y="1866378"/>
                  <a:ext cx="28633" cy="1916482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H="1" flipV="1">
                  <a:off x="3277805" y="1878904"/>
                  <a:ext cx="1256617" cy="2430049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Minus 14"/>
                <p:cNvSpPr/>
                <p:nvPr/>
              </p:nvSpPr>
              <p:spPr>
                <a:xfrm>
                  <a:off x="2392471" y="1728592"/>
                  <a:ext cx="6100175" cy="212942"/>
                </a:xfrm>
                <a:prstGeom prst="mathMinus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6400800" y="1835063"/>
                  <a:ext cx="1233164" cy="2743200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7627451" y="1860115"/>
                  <a:ext cx="1302256" cy="244883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endCxn id="3" idx="0"/>
                </p:cNvCxnSpPr>
                <p:nvPr/>
              </p:nvCxnSpPr>
              <p:spPr>
                <a:xfrm>
                  <a:off x="7612412" y="1853852"/>
                  <a:ext cx="134935" cy="1929008"/>
                </a:xfrm>
                <a:prstGeom prst="line">
                  <a:avLst/>
                </a:prstGeom>
                <a:grpFill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Flowchart: Collate 26"/>
                <p:cNvSpPr/>
                <p:nvPr/>
              </p:nvSpPr>
              <p:spPr>
                <a:xfrm>
                  <a:off x="5348614" y="1265129"/>
                  <a:ext cx="156574" cy="557408"/>
                </a:xfrm>
                <a:prstGeom prst="flowChartCollat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1878904" y="4058433"/>
                <a:ext cx="1966585" cy="8309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/>
                  <a:t>  </a:t>
                </a:r>
                <a:r>
                  <a:rPr lang="en-US" sz="48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চাহিদা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354353" y="3993662"/>
              <a:ext cx="1966585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  </a:t>
              </a:r>
              <a:r>
                <a:rPr lang="en-US" sz="4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যোগান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785993" y="4809466"/>
            <a:ext cx="47536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8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452" y="2116899"/>
            <a:ext cx="10434181" cy="3447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endParaRPr lang="en-US" sz="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প্রতিঘাত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347954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5966" y="1639191"/>
            <a:ext cx="10196656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Equilibrium)-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স্থিতাবস্থা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মূখী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পৌছায়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নড়াচড়া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049108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036" y="1290181"/>
            <a:ext cx="10809961" cy="4431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স্থিতাবস্থা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61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" y="140866"/>
            <a:ext cx="11174213" cy="57246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প্রতিঘাত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292779"/>
              </p:ext>
            </p:extLst>
          </p:nvPr>
        </p:nvGraphicFramePr>
        <p:xfrm>
          <a:off x="887295" y="1889245"/>
          <a:ext cx="5388245" cy="2895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245"/>
                <a:gridCol w="1027134"/>
                <a:gridCol w="1014608"/>
                <a:gridCol w="1390389"/>
                <a:gridCol w="1139869"/>
              </a:tblGrid>
              <a:tr h="92692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দ্রব্যের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দাম</a:t>
                      </a:r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চাহিদার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যোগানের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চাহিদা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যোগানের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সর্ম্পক</a:t>
                      </a:r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ভারসাম্যের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</a:t>
                      </a:r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9240">
                <a:tc>
                  <a:txBody>
                    <a:bodyPr/>
                    <a:lstStyle/>
                    <a:p>
                      <a:pPr algn="ctr"/>
                      <a:endParaRPr lang="en-US" sz="105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</a:t>
                      </a:r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৪০০</a:t>
                      </a:r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চাহিদা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যোগান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বেশী</a:t>
                      </a:r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দামের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নিম্নগতি</a:t>
                      </a:r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72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৩০০</a:t>
                      </a:r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৩০০</a:t>
                      </a:r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baseline="0" dirty="0" smtClean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1800" b="1" baseline="0" dirty="0" err="1" smtClean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চাহিদা</a:t>
                      </a:r>
                      <a:r>
                        <a:rPr lang="en-US" sz="1800" b="1" baseline="0" dirty="0" smtClean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r>
                        <a:rPr lang="en-US" sz="1800" b="1" baseline="0" dirty="0" err="1" smtClean="0">
                          <a:solidFill>
                            <a:schemeClr val="tx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যোগান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ভারসাম্য</a:t>
                      </a:r>
                      <a:endParaRPr lang="en-US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776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৪০০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চাহিদা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বেশী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যোগান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দামের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উর্ধগতি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7553195" y="1490597"/>
            <a:ext cx="12526" cy="338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53195" y="4872625"/>
            <a:ext cx="3820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1151" y="1327759"/>
            <a:ext cx="33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85743" y="4822521"/>
            <a:ext cx="33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788919" y="2297363"/>
            <a:ext cx="2215403" cy="2342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788918" y="2236859"/>
            <a:ext cx="2215403" cy="2316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66345" y="1837275"/>
            <a:ext cx="33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60688" y="4159014"/>
            <a:ext cx="33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60688" y="2021941"/>
            <a:ext cx="33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72416" y="4384204"/>
            <a:ext cx="33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00910" y="3217405"/>
            <a:ext cx="33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05901" y="2715295"/>
            <a:ext cx="33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46499" y="2893328"/>
            <a:ext cx="33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225652" y="3610445"/>
            <a:ext cx="33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54140" y="3497711"/>
            <a:ext cx="33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7565721" y="3430347"/>
            <a:ext cx="1316400" cy="3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565721" y="3021023"/>
            <a:ext cx="1673391" cy="1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540669" y="3832689"/>
            <a:ext cx="16859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384094" y="4713085"/>
            <a:ext cx="33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592342" y="5009133"/>
            <a:ext cx="60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৩০০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46309" y="3684422"/>
            <a:ext cx="33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২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58834" y="3257700"/>
            <a:ext cx="33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290150" y="2843107"/>
            <a:ext cx="33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৪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8869595" y="3442366"/>
            <a:ext cx="0" cy="1430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927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2" grpId="0"/>
      <p:bldP spid="33" grpId="0"/>
      <p:bldP spid="34" grpId="0"/>
      <p:bldP spid="35" grpId="0"/>
      <p:bldP spid="36" grpId="0"/>
      <p:bldP spid="37" grpId="0"/>
      <p:bldP spid="44" grpId="0"/>
      <p:bldP spid="45" grpId="0"/>
      <p:bldP spid="46" grpId="0"/>
      <p:bldP spid="65" grpId="0"/>
      <p:bldP spid="66" grpId="0"/>
      <p:bldP spid="67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9973" y="575362"/>
            <a:ext cx="9782828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9973" y="2204581"/>
            <a:ext cx="978282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336</Words>
  <Application>Microsoft Office PowerPoint</Application>
  <PresentationFormat>Widescreen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         আজকের ক্লাসে সবাইকে 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আজকের ক্লাসে সবাইকে স্বাগতম</dc:title>
  <dc:creator>Kazi Fawzia Hassan</dc:creator>
  <cp:lastModifiedBy>Kazi Fawzia Hassan</cp:lastModifiedBy>
  <cp:revision>49</cp:revision>
  <dcterms:created xsi:type="dcterms:W3CDTF">2020-07-04T15:53:20Z</dcterms:created>
  <dcterms:modified xsi:type="dcterms:W3CDTF">2020-07-05T04:52:33Z</dcterms:modified>
</cp:coreProperties>
</file>